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tags/tag6.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6.xml" ContentType="application/vnd.openxmlformats-officedocument.theme+xml"/>
  <Override PartName="/ppt/tags/tag7.xml" ContentType="application/vnd.openxmlformats-officedocument.presentationml.tags+xml"/>
  <Override PartName="/ppt/slideLayouts/slideLayout23.xml" ContentType="application/vnd.openxmlformats-officedocument.presentationml.slideLayout+xml"/>
  <Override PartName="/ppt/theme/theme7.xml" ContentType="application/vnd.openxmlformats-officedocument.theme+xml"/>
  <Override PartName="/ppt/tags/tag8.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8.xml" ContentType="application/vnd.openxmlformats-officedocument.theme+xml"/>
  <Override PartName="/ppt/tags/tag9.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9.xml" ContentType="application/vnd.openxmlformats-officedocument.theme+xml"/>
  <Override PartName="/ppt/tags/tag10.xml" ContentType="application/vnd.openxmlformats-officedocument.presentationml.tags+xml"/>
  <Override PartName="/ppt/theme/theme10.xml" ContentType="application/vnd.openxmlformats-officedocument.theme+xml"/>
  <Override PartName="/ppt/theme/theme11.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49" r:id="rId2"/>
    <p:sldMasterId id="2147483760" r:id="rId3"/>
    <p:sldMasterId id="2147483726" r:id="rId4"/>
    <p:sldMasterId id="2147483744" r:id="rId5"/>
    <p:sldMasterId id="2147483780" r:id="rId6"/>
    <p:sldMasterId id="2147483804" r:id="rId7"/>
    <p:sldMasterId id="2147483813" r:id="rId8"/>
    <p:sldMasterId id="2147483820" r:id="rId9"/>
  </p:sldMasterIdLst>
  <p:notesMasterIdLst>
    <p:notesMasterId r:id="rId13"/>
  </p:notesMasterIdLst>
  <p:handoutMasterIdLst>
    <p:handoutMasterId r:id="rId14"/>
  </p:handoutMasterIdLst>
  <p:sldIdLst>
    <p:sldId id="306" r:id="rId10"/>
    <p:sldId id="356" r:id="rId11"/>
    <p:sldId id="349" r:id="rId12"/>
  </p:sldIdLst>
  <p:sldSz cx="9144000" cy="5143500" type="screen16x9"/>
  <p:notesSz cx="6858000" cy="9144000"/>
  <p:custDataLst>
    <p:tags r:id="rId15"/>
  </p:custDataLst>
  <p:defaultTex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ine Nørtoft Popp" initials="SP" lastIdx="1" clrIdx="7">
    <p:extLst>
      <p:ext uri="{19B8F6BF-5375-455C-9EA6-DF929625EA0E}">
        <p15:presenceInfo xmlns:p15="http://schemas.microsoft.com/office/powerpoint/2012/main" userId="S::stipo@kefm.dk::b404f16d-554f-46d8-bf43-139ad0f4efa5" providerId="AD"/>
      </p:ext>
    </p:extLst>
  </p:cmAuthor>
  <p:cmAuthor id="1" name="Thea Madsen" initials="TM" lastIdx="41" clrIdx="3">
    <p:extLst>
      <p:ext uri="{19B8F6BF-5375-455C-9EA6-DF929625EA0E}">
        <p15:presenceInfo xmlns:p15="http://schemas.microsoft.com/office/powerpoint/2012/main" userId="S-1-5-21-2100284113-1573851820-878952375-403417" providerId="AD"/>
      </p:ext>
    </p:extLst>
  </p:cmAuthor>
  <p:cmAuthor id="8" name="Helle Kirkedal" initials="HK" lastIdx="3" clrIdx="8">
    <p:extLst>
      <p:ext uri="{19B8F6BF-5375-455C-9EA6-DF929625EA0E}">
        <p15:presenceInfo xmlns:p15="http://schemas.microsoft.com/office/powerpoint/2012/main" userId="S-1-5-21-2100284113-1573851820-878952375-455430" providerId="AD"/>
      </p:ext>
    </p:extLst>
  </p:cmAuthor>
  <p:cmAuthor id="2" name="Jane Glindvad Kristensen" initials="JGK" lastIdx="1" clrIdx="1">
    <p:extLst>
      <p:ext uri="{19B8F6BF-5375-455C-9EA6-DF929625EA0E}">
        <p15:presenceInfo xmlns:p15="http://schemas.microsoft.com/office/powerpoint/2012/main" userId="S-1-5-21-2100284113-1573851820-878952375-25699" providerId="AD"/>
      </p:ext>
    </p:extLst>
  </p:cmAuthor>
  <p:cmAuthor id="3" name="Claus Andersen-Ranberg" initials="CA" lastIdx="1" clrIdx="2">
    <p:extLst>
      <p:ext uri="{19B8F6BF-5375-455C-9EA6-DF929625EA0E}">
        <p15:presenceInfo xmlns:p15="http://schemas.microsoft.com/office/powerpoint/2012/main" userId="S-1-5-21-2100284113-1573851820-878952375-402374" providerId="AD"/>
      </p:ext>
    </p:extLst>
  </p:cmAuthor>
  <p:cmAuthor id="4" name="Helene Holm" initials="HH" lastIdx="6" clrIdx="4">
    <p:extLst>
      <p:ext uri="{19B8F6BF-5375-455C-9EA6-DF929625EA0E}">
        <p15:presenceInfo xmlns:p15="http://schemas.microsoft.com/office/powerpoint/2012/main" userId="S-1-5-21-2100284113-1573851820-878952375-488972" providerId="AD"/>
      </p:ext>
    </p:extLst>
  </p:cmAuthor>
  <p:cmAuthor id="5" name="Stig Kjeldsen" initials="SK" lastIdx="15" clrIdx="5">
    <p:extLst>
      <p:ext uri="{19B8F6BF-5375-455C-9EA6-DF929625EA0E}">
        <p15:presenceInfo xmlns:p15="http://schemas.microsoft.com/office/powerpoint/2012/main" userId="S-1-5-21-2100284113-1573851820-878952375-391526" providerId="AD"/>
      </p:ext>
    </p:extLst>
  </p:cmAuthor>
  <p:cmAuthor id="6" name="Cecilie Bjørk Thomsen" initials="CBT" lastIdx="6" clrIdx="6">
    <p:extLst>
      <p:ext uri="{19B8F6BF-5375-455C-9EA6-DF929625EA0E}">
        <p15:presenceInfo xmlns:p15="http://schemas.microsoft.com/office/powerpoint/2012/main" userId="S-1-5-21-2100284113-1573851820-878952375-5652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AED9DE"/>
    <a:srgbClr val="40B1BD"/>
    <a:srgbClr val="145F65"/>
    <a:srgbClr val="40A6B1"/>
    <a:srgbClr val="0097A7"/>
    <a:srgbClr val="FFFFFF"/>
    <a:srgbClr val="5CB4BC"/>
    <a:srgbClr val="E3F2F3"/>
    <a:srgbClr val="79C1C8"/>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1" autoAdjust="0"/>
    <p:restoredTop sz="96395" autoAdjust="0"/>
  </p:normalViewPr>
  <p:slideViewPr>
    <p:cSldViewPr>
      <p:cViewPr varScale="1">
        <p:scale>
          <a:sx n="103" d="100"/>
          <a:sy n="103" d="100"/>
        </p:scale>
        <p:origin x="164" y="56"/>
      </p:cViewPr>
      <p:guideLst>
        <p:guide orient="horz" pos="1620"/>
        <p:guide pos="2880"/>
      </p:guideLst>
    </p:cSldViewPr>
  </p:slideViewPr>
  <p:outlineViewPr>
    <p:cViewPr>
      <p:scale>
        <a:sx n="33" d="100"/>
        <a:sy n="33" d="100"/>
      </p:scale>
      <p:origin x="0" y="-130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8" d="100"/>
          <a:sy n="88" d="100"/>
        </p:scale>
        <p:origin x="3822"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tags" Target="tags/tag1.xml"/><Relationship Id="rId10" Type="http://schemas.openxmlformats.org/officeDocument/2006/relationships/slide" Target="slides/slide1.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8B2C106-1B24-4C41-A78F-CE689A2795B2}" type="datetimeFigureOut">
              <a:rPr lang="da-DK" smtClean="0"/>
              <a:t>12-05-2025</a:t>
            </a:fld>
            <a:endParaRPr lang="da-DK" dirty="0"/>
          </a:p>
        </p:txBody>
      </p:sp>
      <p:sp>
        <p:nvSpPr>
          <p:cNvPr id="4" name="Pladsholder til sidefod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59F0D-3317-43B7-B192-922F3EB08BFC}" type="datetimeFigureOut">
              <a:rPr lang="da-DK" smtClean="0"/>
              <a:t>12-05-2025</a:t>
            </a:fld>
            <a:endParaRPr lang="da-DK" dirty="0"/>
          </a:p>
        </p:txBody>
      </p:sp>
      <p:sp>
        <p:nvSpPr>
          <p:cNvPr id="4" name="Pladsholder til diasbille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notesStyle>
    <a:lvl1pPr marL="0" algn="l" defTabSz="818693" rtl="0" eaLnBrk="1" latinLnBrk="0" hangingPunct="1">
      <a:defRPr sz="1100" kern="1200">
        <a:solidFill>
          <a:schemeClr val="tx1"/>
        </a:solidFill>
        <a:latin typeface="+mn-lt"/>
        <a:ea typeface="+mn-ea"/>
        <a:cs typeface="+mn-cs"/>
      </a:defRPr>
    </a:lvl1pPr>
    <a:lvl2pPr marL="409346" algn="l" defTabSz="818693" rtl="0" eaLnBrk="1" latinLnBrk="0" hangingPunct="1">
      <a:defRPr sz="1100" kern="1200">
        <a:solidFill>
          <a:schemeClr val="tx1"/>
        </a:solidFill>
        <a:latin typeface="+mn-lt"/>
        <a:ea typeface="+mn-ea"/>
        <a:cs typeface="+mn-cs"/>
      </a:defRPr>
    </a:lvl2pPr>
    <a:lvl3pPr marL="818693" algn="l" defTabSz="818693" rtl="0" eaLnBrk="1" latinLnBrk="0" hangingPunct="1">
      <a:defRPr sz="1100" kern="1200">
        <a:solidFill>
          <a:schemeClr val="tx1"/>
        </a:solidFill>
        <a:latin typeface="+mn-lt"/>
        <a:ea typeface="+mn-ea"/>
        <a:cs typeface="+mn-cs"/>
      </a:defRPr>
    </a:lvl3pPr>
    <a:lvl4pPr marL="1228039" algn="l" defTabSz="818693" rtl="0" eaLnBrk="1" latinLnBrk="0" hangingPunct="1">
      <a:defRPr sz="1100" kern="1200">
        <a:solidFill>
          <a:schemeClr val="tx1"/>
        </a:solidFill>
        <a:latin typeface="+mn-lt"/>
        <a:ea typeface="+mn-ea"/>
        <a:cs typeface="+mn-cs"/>
      </a:defRPr>
    </a:lvl4pPr>
    <a:lvl5pPr marL="1637387" algn="l" defTabSz="818693" rtl="0" eaLnBrk="1" latinLnBrk="0" hangingPunct="1">
      <a:defRPr sz="1100" kern="1200">
        <a:solidFill>
          <a:schemeClr val="tx1"/>
        </a:solidFill>
        <a:latin typeface="+mn-lt"/>
        <a:ea typeface="+mn-ea"/>
        <a:cs typeface="+mn-cs"/>
      </a:defRPr>
    </a:lvl5pPr>
    <a:lvl6pPr marL="2046733" algn="l" defTabSz="818693" rtl="0" eaLnBrk="1" latinLnBrk="0" hangingPunct="1">
      <a:defRPr sz="1100" kern="1200">
        <a:solidFill>
          <a:schemeClr val="tx1"/>
        </a:solidFill>
        <a:latin typeface="+mn-lt"/>
        <a:ea typeface="+mn-ea"/>
        <a:cs typeface="+mn-cs"/>
      </a:defRPr>
    </a:lvl6pPr>
    <a:lvl7pPr marL="2456080" algn="l" defTabSz="818693" rtl="0" eaLnBrk="1" latinLnBrk="0" hangingPunct="1">
      <a:defRPr sz="1100" kern="1200">
        <a:solidFill>
          <a:schemeClr val="tx1"/>
        </a:solidFill>
        <a:latin typeface="+mn-lt"/>
        <a:ea typeface="+mn-ea"/>
        <a:cs typeface="+mn-cs"/>
      </a:defRPr>
    </a:lvl7pPr>
    <a:lvl8pPr marL="2865426" algn="l" defTabSz="818693" rtl="0" eaLnBrk="1" latinLnBrk="0" hangingPunct="1">
      <a:defRPr sz="1100" kern="1200">
        <a:solidFill>
          <a:schemeClr val="tx1"/>
        </a:solidFill>
        <a:latin typeface="+mn-lt"/>
        <a:ea typeface="+mn-ea"/>
        <a:cs typeface="+mn-cs"/>
      </a:defRPr>
    </a:lvl8pPr>
    <a:lvl9pPr marL="3274773" algn="l" defTabSz="818693" rtl="0" eaLnBrk="1" latinLnBrk="0" hangingPunct="1">
      <a:defRPr sz="1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forside">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0394" y="1372218"/>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50554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Overskrift og to spalter">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417251" y="205979"/>
            <a:ext cx="8313603" cy="85725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419470" y="1188504"/>
            <a:ext cx="3990605" cy="321945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4733926" y="1188504"/>
            <a:ext cx="3995042" cy="3219450"/>
          </a:xfrm>
        </p:spPr>
        <p:txBody>
          <a:bodyPr/>
          <a:lstStyle/>
          <a:p>
            <a:pPr lvl="0"/>
            <a:r>
              <a:rPr lang="da-DK" dirty="0"/>
              <a:t>Klik for at tilføje tekst</a:t>
            </a:r>
          </a:p>
        </p:txBody>
      </p:sp>
      <p:sp>
        <p:nvSpPr>
          <p:cNvPr id="5" name="Tekstfelt 4"/>
          <p:cNvSpPr txBox="1"/>
          <p:nvPr userDrawn="1"/>
        </p:nvSpPr>
        <p:spPr>
          <a:xfrm flipH="1">
            <a:off x="417251" y="4723147"/>
            <a:ext cx="1093921" cy="196208"/>
          </a:xfrm>
          <a:prstGeom prst="rect">
            <a:avLst/>
          </a:prstGeom>
          <a:noFill/>
        </p:spPr>
        <p:txBody>
          <a:bodyPr wrap="square" lIns="0" rtlCol="0" anchor="ctr">
            <a:spAutoFit/>
          </a:bodyPr>
          <a:lstStyle/>
          <a:p>
            <a:r>
              <a:rPr lang="en-US" sz="675" dirty="0" err="1"/>
              <a:t>Energistyrelsen</a:t>
            </a:r>
            <a:endParaRPr lang="da-DK" sz="675" dirty="0"/>
          </a:p>
        </p:txBody>
      </p:sp>
      <p:cxnSp>
        <p:nvCxnSpPr>
          <p:cNvPr id="12" name="Lige forbindelse 11"/>
          <p:cNvCxnSpPr/>
          <p:nvPr userDrawn="1"/>
        </p:nvCxnSpPr>
        <p:spPr>
          <a:xfrm flipH="1">
            <a:off x="417251" y="4614173"/>
            <a:ext cx="7111071"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6296349" y="4722053"/>
            <a:ext cx="1231973" cy="189198"/>
          </a:xfrm>
          <a:prstGeom prst="rect">
            <a:avLst/>
          </a:prstGeom>
        </p:spPr>
        <p:txBody>
          <a:bodyPr lIns="0" tIns="0" rIns="0" bIns="0" anchor="ctr" anchorCtr="0"/>
          <a:lstStyle>
            <a:lvl1pPr algn="r">
              <a:defRPr sz="675">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12. maj 2025</a:t>
            </a:fld>
            <a:endParaRPr lang="da-DK" dirty="0"/>
          </a:p>
        </p:txBody>
      </p:sp>
      <p:cxnSp>
        <p:nvCxnSpPr>
          <p:cNvPr id="15" name="Lige forbindelse 14"/>
          <p:cNvCxnSpPr/>
          <p:nvPr userDrawn="1"/>
        </p:nvCxnSpPr>
        <p:spPr>
          <a:xfrm flipH="1">
            <a:off x="7629525" y="4614173"/>
            <a:ext cx="1097225"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8014126" y="4726652"/>
            <a:ext cx="712624" cy="189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675" dirty="0">
                <a:solidFill>
                  <a:schemeClr val="tx1"/>
                </a:solidFill>
                <a:latin typeface="Roboto" panose="02000000000000000000" pitchFamily="2" charset="0"/>
                <a:ea typeface="Roboto" panose="02000000000000000000" pitchFamily="2" charset="0"/>
              </a:rPr>
              <a:t> Side </a:t>
            </a:r>
            <a:fld id="{24C8C45C-947F-4981-8B3F-4F32E973C901}" type="slidenum">
              <a:rPr lang="da-DK" sz="675" smtClean="0">
                <a:solidFill>
                  <a:schemeClr val="tx1"/>
                </a:solidFill>
                <a:latin typeface="Roboto" panose="02000000000000000000" pitchFamily="2" charset="0"/>
                <a:ea typeface="Roboto" panose="02000000000000000000" pitchFamily="2" charset="0"/>
              </a:rPr>
              <a:pPr algn="r"/>
              <a:t>‹nr.›</a:t>
            </a:fld>
            <a:endParaRPr lang="da-DK" sz="675"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97407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13"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4"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5" name="Pladsholder til tabel 2"/>
          <p:cNvSpPr>
            <a:spLocks noGrp="1"/>
          </p:cNvSpPr>
          <p:nvPr>
            <p:ph type="tbl" sz="quarter" idx="15" hasCustomPrompt="1"/>
          </p:nvPr>
        </p:nvSpPr>
        <p:spPr>
          <a:xfrm>
            <a:off x="210423" y="1181402"/>
            <a:ext cx="8712000" cy="3420000"/>
          </a:xfrm>
          <a:prstGeom prst="rect">
            <a:avLst/>
          </a:prstGeom>
        </p:spPr>
        <p:txBody>
          <a:bodyPr>
            <a:normAutofit/>
          </a:bodyPr>
          <a:lstStyle>
            <a:lvl1pPr marL="0" indent="0">
              <a:buNone/>
              <a:defRPr sz="1400"/>
            </a:lvl1pPr>
          </a:lstStyle>
          <a:p>
            <a:r>
              <a:rPr lang="da-DK" dirty="0"/>
              <a:t>Indsæt tabel</a:t>
            </a:r>
          </a:p>
        </p:txBody>
      </p:sp>
      <p:pic>
        <p:nvPicPr>
          <p:cNvPr id="12" name="Billede 1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9" name="Gruppe 8"/>
          <p:cNvGrpSpPr/>
          <p:nvPr userDrawn="1"/>
        </p:nvGrpSpPr>
        <p:grpSpPr>
          <a:xfrm>
            <a:off x="179513" y="261537"/>
            <a:ext cx="551932" cy="632757"/>
            <a:chOff x="7431059" y="329279"/>
            <a:chExt cx="763878" cy="883222"/>
          </a:xfrm>
        </p:grpSpPr>
        <p:sp>
          <p:nvSpPr>
            <p:cNvPr id="10" name="Ellipse 9">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Ellipse 10">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8"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63373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lede og tekst">
    <p:spTree>
      <p:nvGrpSpPr>
        <p:cNvPr id="1" name=""/>
        <p:cNvGrpSpPr/>
        <p:nvPr/>
      </p:nvGrpSpPr>
      <p:grpSpPr>
        <a:xfrm>
          <a:off x="0" y="0"/>
          <a:ext cx="0" cy="0"/>
          <a:chOff x="0" y="0"/>
          <a:chExt cx="0" cy="0"/>
        </a:xfrm>
      </p:grpSpPr>
      <p:sp>
        <p:nvSpPr>
          <p:cNvPr id="13" name="Pladsholder til billede 12"/>
          <p:cNvSpPr>
            <a:spLocks noGrp="1"/>
          </p:cNvSpPr>
          <p:nvPr>
            <p:ph type="pic" sz="quarter" idx="13" hasCustomPrompt="1"/>
          </p:nvPr>
        </p:nvSpPr>
        <p:spPr>
          <a:xfrm>
            <a:off x="5211602" y="267494"/>
            <a:ext cx="3753362" cy="4287686"/>
          </a:xfrm>
          <a:prstGeom prst="rect">
            <a:avLst/>
          </a:prstGeom>
        </p:spPr>
        <p:txBody>
          <a:bodyPr>
            <a:normAutofit/>
          </a:bodyPr>
          <a:lstStyle>
            <a:lvl1pPr marL="0" indent="0">
              <a:buNone/>
              <a:defRPr sz="1400"/>
            </a:lvl1pPr>
          </a:lstStyle>
          <a:p>
            <a:r>
              <a:rPr lang="da-DK" dirty="0"/>
              <a:t>Indsæt billede</a:t>
            </a:r>
            <a:endParaRPr lang="en-US" dirty="0"/>
          </a:p>
        </p:txBody>
      </p:sp>
      <p:sp>
        <p:nvSpPr>
          <p:cNvPr id="16"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grpSp>
        <p:nvGrpSpPr>
          <p:cNvPr id="2" name="Gruppe 1"/>
          <p:cNvGrpSpPr/>
          <p:nvPr userDrawn="1"/>
        </p:nvGrpSpPr>
        <p:grpSpPr>
          <a:xfrm>
            <a:off x="4878319" y="123478"/>
            <a:ext cx="324000" cy="420901"/>
            <a:chOff x="4868450" y="83003"/>
            <a:chExt cx="324000" cy="420901"/>
          </a:xfrm>
        </p:grpSpPr>
        <p:sp>
          <p:nvSpPr>
            <p:cNvPr id="9" name="Ellipse 8"/>
            <p:cNvSpPr/>
            <p:nvPr userDrawn="1"/>
          </p:nvSpPr>
          <p:spPr>
            <a:xfrm>
              <a:off x="4868450" y="179904"/>
              <a:ext cx="324000" cy="324000"/>
            </a:xfrm>
            <a:prstGeom prst="ellipse">
              <a:avLst/>
            </a:prstGeom>
            <a:solidFill>
              <a:srgbClr val="009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2" name="Ellipse 11">
              <a:extLst>
                <a:ext uri="{FF2B5EF4-FFF2-40B4-BE49-F238E27FC236}">
                  <a16:creationId xmlns:a16="http://schemas.microsoft.com/office/drawing/2014/main" id="{E5665204-1FDE-4492-BEAE-8438CD854AD2}"/>
                </a:ext>
              </a:extLst>
            </p:cNvPr>
            <p:cNvSpPr/>
            <p:nvPr userDrawn="1"/>
          </p:nvSpPr>
          <p:spPr>
            <a:xfrm>
              <a:off x="4976450" y="83003"/>
              <a:ext cx="216000" cy="216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dato 14"/>
          <p:cNvSpPr>
            <a:spLocks noGrp="1"/>
          </p:cNvSpPr>
          <p:nvPr>
            <p:ph type="dt" sz="half" idx="16"/>
          </p:nvPr>
        </p:nvSpPr>
        <p:spPr>
          <a:xfrm>
            <a:off x="6907876" y="4787238"/>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22" name="Pladsholder til slidenummer 15"/>
          <p:cNvSpPr>
            <a:spLocks noGrp="1"/>
          </p:cNvSpPr>
          <p:nvPr>
            <p:ph type="sldNum" sz="quarter" idx="17"/>
          </p:nvPr>
        </p:nvSpPr>
        <p:spPr>
          <a:xfrm>
            <a:off x="8155082" y="4787238"/>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286931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igur og tekst">
    <p:spTree>
      <p:nvGrpSpPr>
        <p:cNvPr id="1" name=""/>
        <p:cNvGrpSpPr/>
        <p:nvPr/>
      </p:nvGrpSpPr>
      <p:grpSpPr>
        <a:xfrm>
          <a:off x="0" y="0"/>
          <a:ext cx="0" cy="0"/>
          <a:chOff x="0" y="0"/>
          <a:chExt cx="0" cy="0"/>
        </a:xfrm>
      </p:grpSpPr>
      <p:sp>
        <p:nvSpPr>
          <p:cNvPr id="9" name="Rektangel 8"/>
          <p:cNvSpPr/>
          <p:nvPr userDrawn="1"/>
        </p:nvSpPr>
        <p:spPr>
          <a:xfrm>
            <a:off x="5148065" y="0"/>
            <a:ext cx="3995935" cy="51435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8" name="Pladsholder til indhold 27"/>
          <p:cNvSpPr>
            <a:spLocks noGrp="1"/>
          </p:cNvSpPr>
          <p:nvPr>
            <p:ph sz="quarter" idx="16" hasCustomPrompt="1"/>
          </p:nvPr>
        </p:nvSpPr>
        <p:spPr>
          <a:xfrm>
            <a:off x="5362918" y="576030"/>
            <a:ext cx="3601569" cy="3979150"/>
          </a:xfrm>
          <a:prstGeom prst="rect">
            <a:avLst/>
          </a:prstGeom>
        </p:spPr>
        <p:txBody>
          <a:bodyPr>
            <a:normAutofit/>
          </a:bodyPr>
          <a:lstStyle>
            <a:lvl1pPr marL="0" indent="0">
              <a:buNone/>
              <a:defRPr sz="1400" baseline="0">
                <a:solidFill>
                  <a:schemeClr val="bg1"/>
                </a:solidFill>
              </a:defRPr>
            </a:lvl1pPr>
          </a:lstStyle>
          <a:p>
            <a:pPr lvl="0"/>
            <a:r>
              <a:rPr lang="da-DK" dirty="0"/>
              <a:t>Indsæt billede, tabel, graf mv.</a:t>
            </a:r>
          </a:p>
        </p:txBody>
      </p:sp>
      <p:sp>
        <p:nvSpPr>
          <p:cNvPr id="16" name="Pladsholder til dato 14"/>
          <p:cNvSpPr>
            <a:spLocks noGrp="1"/>
          </p:cNvSpPr>
          <p:nvPr>
            <p:ph type="dt" sz="half" idx="13"/>
          </p:nvPr>
        </p:nvSpPr>
        <p:spPr>
          <a:xfrm>
            <a:off x="6907876" y="4787238"/>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87238"/>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7" name="Billede 16"/>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12"/>
          </p:nvPr>
        </p:nvSpPr>
        <p:spPr>
          <a:xfrm>
            <a:off x="206765" y="1171180"/>
            <a:ext cx="4779554" cy="3384000"/>
          </a:xfrm>
          <a:prstGeom prst="rect">
            <a:avLst/>
          </a:prstGeom>
        </p:spPr>
        <p:txBody>
          <a:bodyPr>
            <a:noAutofit/>
          </a:bodyPr>
          <a:lstStyle>
            <a:lvl1pPr marL="0" indent="0">
              <a:spcAft>
                <a:spcPts val="600"/>
              </a:spcAft>
              <a:buClrTx/>
              <a:buFont typeface="Arial" panose="020B0604020202020204" pitchFamily="34" charset="0"/>
              <a:buNone/>
              <a:defRPr sz="1400" baseline="0">
                <a:solidFill>
                  <a:schemeClr val="tx1"/>
                </a:solidFill>
              </a:defRPr>
            </a:lvl1pPr>
          </a:lstStyle>
          <a:p>
            <a:pPr lvl="0"/>
            <a:endParaRPr lang="da-DK" dirty="0"/>
          </a:p>
        </p:txBody>
      </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9" hasCustomPrompt="1"/>
          </p:nvPr>
        </p:nvSpPr>
        <p:spPr>
          <a:xfrm>
            <a:off x="216024" y="268659"/>
            <a:ext cx="4572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203305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lsidesbillede">
    <p:spTree>
      <p:nvGrpSpPr>
        <p:cNvPr id="1" name=""/>
        <p:cNvGrpSpPr/>
        <p:nvPr/>
      </p:nvGrpSpPr>
      <p:grpSpPr>
        <a:xfrm>
          <a:off x="0" y="0"/>
          <a:ext cx="0" cy="0"/>
          <a:chOff x="0" y="0"/>
          <a:chExt cx="0" cy="0"/>
        </a:xfrm>
      </p:grpSpPr>
      <p:sp>
        <p:nvSpPr>
          <p:cNvPr id="6" name="Pladsholder til billede 5"/>
          <p:cNvSpPr>
            <a:spLocks noGrp="1"/>
          </p:cNvSpPr>
          <p:nvPr>
            <p:ph type="pic" sz="quarter" idx="12"/>
          </p:nvPr>
        </p:nvSpPr>
        <p:spPr>
          <a:xfrm>
            <a:off x="0" y="0"/>
            <a:ext cx="9144000" cy="5143500"/>
          </a:xfrm>
          <a:prstGeom prst="rect">
            <a:avLst/>
          </a:prstGeom>
        </p:spPr>
        <p:txBody>
          <a:bodyPr/>
          <a:lstStyle>
            <a:lvl1pPr marL="0" indent="0" algn="ctr">
              <a:buNone/>
              <a:defRPr sz="1600"/>
            </a:lvl1pPr>
          </a:lstStyle>
          <a:p>
            <a:endParaRPr lang="da-DK" dirty="0"/>
          </a:p>
          <a:p>
            <a:endParaRPr lang="da-DK" dirty="0"/>
          </a:p>
          <a:p>
            <a:endParaRPr lang="da-DK" dirty="0"/>
          </a:p>
          <a:p>
            <a:endParaRPr lang="da-DK" dirty="0"/>
          </a:p>
          <a:p>
            <a:endParaRPr lang="da-DK" dirty="0"/>
          </a:p>
          <a:p>
            <a:endParaRPr lang="da-DK" dirty="0"/>
          </a:p>
          <a:p>
            <a:endParaRPr lang="da-DK" dirty="0"/>
          </a:p>
          <a:p>
            <a:endParaRPr lang="da-DK" dirty="0"/>
          </a:p>
        </p:txBody>
      </p:sp>
      <p:pic>
        <p:nvPicPr>
          <p:cNvPr id="3" name="Billed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4968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ktaboks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4" name="Rektangel 23"/>
          <p:cNvSpPr/>
          <p:nvPr userDrawn="1"/>
        </p:nvSpPr>
        <p:spPr>
          <a:xfrm>
            <a:off x="971600" y="1416350"/>
            <a:ext cx="216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970791" y="141635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p:nvPr>
        </p:nvSpPr>
        <p:spPr>
          <a:xfrm>
            <a:off x="970791" y="211535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vl2pPr>
              <a:defRPr/>
            </a:lvl2pPr>
            <a:lvl3pPr marL="623327" indent="0">
              <a:buNone/>
              <a:defRPr/>
            </a:lvl3pPr>
          </a:lstStyle>
          <a:p>
            <a:pPr lvl="0"/>
            <a:endParaRPr lang="da-DK" dirty="0"/>
          </a:p>
        </p:txBody>
      </p:sp>
      <p:sp>
        <p:nvSpPr>
          <p:cNvPr id="19" name="Rektangel 18"/>
          <p:cNvSpPr/>
          <p:nvPr userDrawn="1"/>
        </p:nvSpPr>
        <p:spPr>
          <a:xfrm>
            <a:off x="6013311" y="1412170"/>
            <a:ext cx="216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012502"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6012502"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5" name="Rektangel 34"/>
          <p:cNvSpPr/>
          <p:nvPr userDrawn="1"/>
        </p:nvSpPr>
        <p:spPr>
          <a:xfrm>
            <a:off x="3492860" y="1412170"/>
            <a:ext cx="216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492051" y="1412170"/>
            <a:ext cx="2160809"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3492051" y="2111179"/>
            <a:ext cx="2160809"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2" name="Ellipse 21">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173214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ktaboks 2">
    <p:spTree>
      <p:nvGrpSpPr>
        <p:cNvPr id="1" name=""/>
        <p:cNvGrpSpPr/>
        <p:nvPr/>
      </p:nvGrpSpPr>
      <p:grpSpPr>
        <a:xfrm>
          <a:off x="0" y="0"/>
          <a:ext cx="0" cy="0"/>
          <a:chOff x="0" y="0"/>
          <a:chExt cx="0" cy="0"/>
        </a:xfrm>
      </p:grpSpPr>
      <p:sp>
        <p:nvSpPr>
          <p:cNvPr id="17" name="Rektangel 16"/>
          <p:cNvSpPr/>
          <p:nvPr userDrawn="1"/>
        </p:nvSpPr>
        <p:spPr>
          <a:xfrm>
            <a:off x="2487448" y="1418138"/>
            <a:ext cx="1980000" cy="2880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2" name="Pladsholder til tekst 18">
            <a:extLst>
              <a:ext uri="{FF2B5EF4-FFF2-40B4-BE49-F238E27FC236}">
                <a16:creationId xmlns:a16="http://schemas.microsoft.com/office/drawing/2014/main" id="{C3B5F652-10D8-D046-AFF3-E2A93FEA76A8}"/>
              </a:ext>
            </a:extLst>
          </p:cNvPr>
          <p:cNvSpPr>
            <a:spLocks noGrp="1"/>
          </p:cNvSpPr>
          <p:nvPr>
            <p:ph type="body" sz="quarter" idx="21" hasCustomPrompt="1"/>
          </p:nvPr>
        </p:nvSpPr>
        <p:spPr>
          <a:xfrm>
            <a:off x="24866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3" name="Pladsholder til tekst 18">
            <a:extLst>
              <a:ext uri="{FF2B5EF4-FFF2-40B4-BE49-F238E27FC236}">
                <a16:creationId xmlns:a16="http://schemas.microsoft.com/office/drawing/2014/main" id="{C3B5F652-10D8-D046-AFF3-E2A93FEA76A8}"/>
              </a:ext>
            </a:extLst>
          </p:cNvPr>
          <p:cNvSpPr>
            <a:spLocks noGrp="1"/>
          </p:cNvSpPr>
          <p:nvPr>
            <p:ph type="body" sz="quarter" idx="22" hasCustomPrompt="1"/>
          </p:nvPr>
        </p:nvSpPr>
        <p:spPr>
          <a:xfrm>
            <a:off x="24866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4" name="Rektangel 23"/>
          <p:cNvSpPr/>
          <p:nvPr userDrawn="1"/>
        </p:nvSpPr>
        <p:spPr>
          <a:xfrm>
            <a:off x="325146" y="1418138"/>
            <a:ext cx="1980000" cy="288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324337"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24337"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27" name="Rektangel 26"/>
          <p:cNvSpPr/>
          <p:nvPr userDrawn="1"/>
        </p:nvSpPr>
        <p:spPr>
          <a:xfrm>
            <a:off x="4644008" y="1421373"/>
            <a:ext cx="1980000" cy="2880000"/>
          </a:xfrm>
          <a:prstGeom prst="rect">
            <a:avLst/>
          </a:prstGeom>
          <a:solidFill>
            <a:srgbClr val="5CB4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28"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4643199" y="1421373"/>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643199" y="2120382"/>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sp>
        <p:nvSpPr>
          <p:cNvPr id="32" name="Rektangel 31"/>
          <p:cNvSpPr/>
          <p:nvPr userDrawn="1"/>
        </p:nvSpPr>
        <p:spPr>
          <a:xfrm>
            <a:off x="6804248" y="1418138"/>
            <a:ext cx="1980000" cy="2880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72000" rtlCol="0" anchor="ctr"/>
          <a:lstStyle/>
          <a:p>
            <a:pPr algn="ctr"/>
            <a:endParaRPr lang="da-DK" dirty="0"/>
          </a:p>
        </p:txBody>
      </p:sp>
      <p:sp>
        <p:nvSpPr>
          <p:cNvPr id="33"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6803439" y="1418138"/>
            <a:ext cx="1978747" cy="597244"/>
          </a:xfrm>
          <a:prstGeom prst="rect">
            <a:avLst/>
          </a:prstGeom>
        </p:spPr>
        <p:txBody>
          <a:bodyPr>
            <a:noAutofit/>
          </a:bodyPr>
          <a:lstStyle>
            <a:lvl1pPr marL="0" indent="0">
              <a:buClr>
                <a:srgbClr val="FF0000"/>
              </a:buClr>
              <a:buFontTx/>
              <a:buNone/>
              <a:defRPr sz="1600" cap="all" baseline="0">
                <a:solidFill>
                  <a:schemeClr val="bg1"/>
                </a:solidFill>
              </a:defRPr>
            </a:lvl1pPr>
          </a:lstStyle>
          <a:p>
            <a:pPr lvl="0"/>
            <a:r>
              <a:rPr lang="da-DK" dirty="0"/>
              <a:t>FAKTA</a:t>
            </a:r>
          </a:p>
        </p:txBody>
      </p:sp>
      <p:sp>
        <p:nvSpPr>
          <p:cNvPr id="34"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803439" y="2117147"/>
            <a:ext cx="1978747" cy="2161630"/>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bg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0" name="Gruppe 19"/>
          <p:cNvGrpSpPr/>
          <p:nvPr userDrawn="1"/>
        </p:nvGrpSpPr>
        <p:grpSpPr>
          <a:xfrm>
            <a:off x="179513" y="261537"/>
            <a:ext cx="551932" cy="632757"/>
            <a:chOff x="7431059" y="329279"/>
            <a:chExt cx="763878" cy="883222"/>
          </a:xfrm>
        </p:grpSpPr>
        <p:sp>
          <p:nvSpPr>
            <p:cNvPr id="21" name="Ellipse 20">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5" name="Ellipse 3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7"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3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4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115021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ktacirkel 1">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3581191" y="1275606"/>
            <a:ext cx="1980000" cy="198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772669" y="1259801"/>
            <a:ext cx="1980000" cy="198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389713" y="1275606"/>
            <a:ext cx="1980000" cy="198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3922"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3582444" y="1966631"/>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6390966" y="1951179"/>
            <a:ext cx="1978747"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502529" y="3377401"/>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3311051"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6119894" y="3377400"/>
            <a:ext cx="2520280" cy="1138459"/>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6" name="Billede 1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7" name="Gruppe 16"/>
          <p:cNvGrpSpPr/>
          <p:nvPr userDrawn="1"/>
        </p:nvGrpSpPr>
        <p:grpSpPr>
          <a:xfrm>
            <a:off x="179513" y="261537"/>
            <a:ext cx="551932" cy="632757"/>
            <a:chOff x="7431059" y="329279"/>
            <a:chExt cx="763878" cy="883222"/>
          </a:xfrm>
        </p:grpSpPr>
        <p:sp>
          <p:nvSpPr>
            <p:cNvPr id="18" name="Ellipse 17">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9" name="Ellipse 18">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3"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3409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ktacirkel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2" name="Ellipse 1"/>
          <p:cNvSpPr/>
          <p:nvPr userDrawn="1"/>
        </p:nvSpPr>
        <p:spPr>
          <a:xfrm>
            <a:off x="2593016" y="1275253"/>
            <a:ext cx="1800000" cy="18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0" name="Ellipse 19"/>
          <p:cNvSpPr/>
          <p:nvPr userDrawn="1"/>
        </p:nvSpPr>
        <p:spPr>
          <a:xfrm>
            <a:off x="467557" y="1275253"/>
            <a:ext cx="1800000" cy="18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1" name="Ellipse 20"/>
          <p:cNvSpPr/>
          <p:nvPr userDrawn="1"/>
        </p:nvSpPr>
        <p:spPr>
          <a:xfrm>
            <a:off x="6840174" y="1275253"/>
            <a:ext cx="1800000" cy="18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467556"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446188"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16" name="Ellipse 15"/>
          <p:cNvSpPr/>
          <p:nvPr userDrawn="1"/>
        </p:nvSpPr>
        <p:spPr>
          <a:xfrm>
            <a:off x="4718167" y="1275253"/>
            <a:ext cx="1800000" cy="18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2593015"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4715023" y="1876631"/>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6840173" y="1878599"/>
            <a:ext cx="1800001" cy="597244"/>
          </a:xfrm>
          <a:prstGeom prst="rect">
            <a:avLst/>
          </a:prstGeom>
        </p:spPr>
        <p:txBody>
          <a:bodyPr anchor="ctr">
            <a:noAutofit/>
          </a:bodyPr>
          <a:lstStyle>
            <a:lvl1pPr marL="0" indent="0" algn="ctr">
              <a:buClr>
                <a:srgbClr val="FF0000"/>
              </a:buClr>
              <a:buFontTx/>
              <a:buNone/>
              <a:defRPr sz="1600" cap="all" baseline="0">
                <a:solidFill>
                  <a:schemeClr val="tx1"/>
                </a:solidFill>
              </a:defRPr>
            </a:lvl1pPr>
          </a:lstStyle>
          <a:p>
            <a:pPr lvl="0"/>
            <a:r>
              <a:rPr lang="da-DK" dirty="0"/>
              <a:t>FAKTA</a:t>
            </a:r>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2575015"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4703842"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6822173" y="3232203"/>
            <a:ext cx="1836000" cy="1296144"/>
          </a:xfrm>
          <a:prstGeom prst="rect">
            <a:avLst/>
          </a:prstGeom>
        </p:spPr>
        <p:txBody>
          <a:bodyPr>
            <a:noAutofit/>
          </a:bodyPr>
          <a:lstStyle>
            <a:lvl1pPr marL="0" indent="0">
              <a:spcAft>
                <a:spcPts val="600"/>
              </a:spcAft>
              <a:buClrTx/>
              <a:buFont typeface="Arial" panose="020B0604020202020204" pitchFamily="34" charset="0"/>
              <a:buNone/>
              <a:defRPr sz="1200" baseline="0">
                <a:solidFill>
                  <a:schemeClr val="tx1"/>
                </a:solidFill>
              </a:defRPr>
            </a:lvl1pPr>
          </a:lstStyle>
          <a:p>
            <a:pPr lvl="0"/>
            <a:r>
              <a:rPr lang="da-DK" dirty="0"/>
              <a:t>Tekst </a:t>
            </a:r>
          </a:p>
        </p:txBody>
      </p:sp>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22" name="Gruppe 21"/>
          <p:cNvGrpSpPr/>
          <p:nvPr userDrawn="1"/>
        </p:nvGrpSpPr>
        <p:grpSpPr>
          <a:xfrm>
            <a:off x="179513" y="261537"/>
            <a:ext cx="551932" cy="632757"/>
            <a:chOff x="7431059" y="329279"/>
            <a:chExt cx="763878" cy="883222"/>
          </a:xfrm>
        </p:grpSpPr>
        <p:sp>
          <p:nvSpPr>
            <p:cNvPr id="23" name="Ellipse 2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4" name="Ellipse 23">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6"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Tree>
    <p:extLst>
      <p:ext uri="{BB962C8B-B14F-4D97-AF65-F5344CB8AC3E}">
        <p14:creationId xmlns:p14="http://schemas.microsoft.com/office/powerpoint/2010/main" val="68563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259921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2">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60412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1" name="Ellipse 10">
            <a:extLst>
              <a:ext uri="{FF2B5EF4-FFF2-40B4-BE49-F238E27FC236}">
                <a16:creationId xmlns:a16="http://schemas.microsoft.com/office/drawing/2014/main" id="{652CD27C-57F8-429D-8632-BCDC4141C3D4}"/>
              </a:ext>
            </a:extLst>
          </p:cNvPr>
          <p:cNvSpPr/>
          <p:nvPr userDrawn="1"/>
        </p:nvSpPr>
        <p:spPr>
          <a:xfrm>
            <a:off x="508014" y="726372"/>
            <a:ext cx="1080000" cy="1080000"/>
          </a:xfrm>
          <a:prstGeom prst="ellipse">
            <a:avLst/>
          </a:prstGeom>
          <a:solidFill>
            <a:srgbClr val="AED9D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3200" dirty="0">
              <a:solidFill>
                <a:schemeClr val="tx1">
                  <a:lumMod val="65000"/>
                  <a:lumOff val="35000"/>
                </a:schemeClr>
              </a:solidFill>
            </a:endParaRPr>
          </a:p>
        </p:txBody>
      </p:sp>
      <p:sp>
        <p:nvSpPr>
          <p:cNvPr id="12" name="Ellipse 11">
            <a:extLst>
              <a:ext uri="{FF2B5EF4-FFF2-40B4-BE49-F238E27FC236}">
                <a16:creationId xmlns:a16="http://schemas.microsoft.com/office/drawing/2014/main" id="{F7E4BA06-846D-4881-B313-2250960AD92D}"/>
              </a:ext>
            </a:extLst>
          </p:cNvPr>
          <p:cNvSpPr/>
          <p:nvPr userDrawn="1"/>
        </p:nvSpPr>
        <p:spPr>
          <a:xfrm>
            <a:off x="442888" y="1491629"/>
            <a:ext cx="432000" cy="432000"/>
          </a:xfrm>
          <a:prstGeom prst="ellipse">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8" name="Pladsholder til tekst 15"/>
          <p:cNvSpPr>
            <a:spLocks noGrp="1"/>
          </p:cNvSpPr>
          <p:nvPr>
            <p:ph type="body" sz="quarter" idx="10" hasCustomPrompt="1"/>
          </p:nvPr>
        </p:nvSpPr>
        <p:spPr>
          <a:xfrm>
            <a:off x="1453692" y="1491629"/>
            <a:ext cx="6358668" cy="2232249"/>
          </a:xfrm>
          <a:prstGeom prst="rect">
            <a:avLst/>
          </a:prstGeom>
          <a:noFill/>
        </p:spPr>
        <p:txBody>
          <a:bodyPr anchor="t">
            <a:normAutofit/>
          </a:bodyPr>
          <a:lstStyle>
            <a:lvl1pPr marL="0" indent="0" algn="just">
              <a:buNone/>
              <a:defRPr sz="2000" i="1" baseline="0">
                <a:solidFill>
                  <a:schemeClr val="bg1"/>
                </a:solidFill>
              </a:defRPr>
            </a:lvl1pPr>
          </a:lstStyle>
          <a:p>
            <a:pPr lvl="0"/>
            <a:r>
              <a:rPr lang="da-DK" dirty="0"/>
              <a:t>Indsæt citat</a:t>
            </a:r>
          </a:p>
        </p:txBody>
      </p:sp>
      <p:sp>
        <p:nvSpPr>
          <p:cNvPr id="9" name="Tekstfelt 1">
            <a:extLst>
              <a:ext uri="{FF2B5EF4-FFF2-40B4-BE49-F238E27FC236}">
                <a16:creationId xmlns:a16="http://schemas.microsoft.com/office/drawing/2014/main" id="{B2AE9EB1-B66D-C843-A502-8BFEF0D05723}"/>
              </a:ext>
            </a:extLst>
          </p:cNvPr>
          <p:cNvSpPr txBox="1"/>
          <p:nvPr userDrawn="1"/>
        </p:nvSpPr>
        <p:spPr>
          <a:xfrm>
            <a:off x="971568" y="915566"/>
            <a:ext cx="519766" cy="866274"/>
          </a:xfrm>
          <a:prstGeom prst="rect">
            <a:avLst/>
          </a:prstGeom>
          <a:noFill/>
        </p:spPr>
        <p:txBody>
          <a:bodyPr wrap="square" lIns="0" tIns="0" rIns="0" bIns="0" rtlCol="0">
            <a:noAutofit/>
          </a:bodyPr>
          <a:lstStyle/>
          <a:p>
            <a:r>
              <a:rPr lang="en-GB" sz="11000" b="1" dirty="0">
                <a:solidFill>
                  <a:schemeClr val="bg1"/>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131165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10" name="Tekstfelt 9"/>
          <p:cNvSpPr txBox="1"/>
          <p:nvPr userDrawn="1"/>
        </p:nvSpPr>
        <p:spPr>
          <a:xfrm>
            <a:off x="2627791" y="2067694"/>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Pause</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3191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pørgsmål">
    <p:spTree>
      <p:nvGrpSpPr>
        <p:cNvPr id="1" name=""/>
        <p:cNvGrpSpPr/>
        <p:nvPr/>
      </p:nvGrpSpPr>
      <p:grpSpPr>
        <a:xfrm>
          <a:off x="0" y="0"/>
          <a:ext cx="0" cy="0"/>
          <a:chOff x="0" y="0"/>
          <a:chExt cx="0" cy="0"/>
        </a:xfrm>
      </p:grpSpPr>
      <p:sp>
        <p:nvSpPr>
          <p:cNvPr id="26" name="Rektangel 25"/>
          <p:cNvSpPr/>
          <p:nvPr userDrawn="1"/>
        </p:nvSpPr>
        <p:spPr>
          <a:xfrm>
            <a:off x="1162" y="1166"/>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dirty="0">
              <a:solidFill>
                <a:schemeClr val="bg1"/>
              </a:solidFill>
            </a:endParaRPr>
          </a:p>
        </p:txBody>
      </p:sp>
      <p:sp>
        <p:nvSpPr>
          <p:cNvPr id="16" name="Pladsholder til dato 14"/>
          <p:cNvSpPr>
            <a:spLocks noGrp="1"/>
          </p:cNvSpPr>
          <p:nvPr>
            <p:ph type="dt" sz="half" idx="13"/>
          </p:nvPr>
        </p:nvSpPr>
        <p:spPr>
          <a:xfrm>
            <a:off x="6907876" y="4795240"/>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0"/>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87181" y="4698921"/>
            <a:ext cx="972000" cy="365202"/>
          </a:xfrm>
          <a:prstGeom prst="rect">
            <a:avLst/>
          </a:prstGeom>
        </p:spPr>
      </p:pic>
      <p:sp>
        <p:nvSpPr>
          <p:cNvPr id="7" name="Titel 1"/>
          <p:cNvSpPr txBox="1">
            <a:spLocks/>
          </p:cNvSpPr>
          <p:nvPr userDrawn="1"/>
        </p:nvSpPr>
        <p:spPr>
          <a:xfrm>
            <a:off x="4410004" y="753661"/>
            <a:ext cx="2893353" cy="3067422"/>
          </a:xfrm>
          <a:prstGeom prst="rect">
            <a:avLst/>
          </a:prstGeom>
        </p:spPr>
        <p:txBody>
          <a:bodyPr vert="horz" lIns="81869" tIns="40934" rIns="81869" bIns="40934" rtlCol="0" anchor="ctr">
            <a:noAutofit/>
          </a:bodyPr>
          <a:lstStyle>
            <a:lvl1pPr algn="ctr" defTabSz="818693" rtl="0" eaLnBrk="1" latinLnBrk="0" hangingPunct="1">
              <a:spcBef>
                <a:spcPct val="0"/>
              </a:spcBef>
              <a:buNone/>
              <a:defRPr sz="3900" kern="1200">
                <a:solidFill>
                  <a:schemeClr val="bg1"/>
                </a:solidFill>
                <a:latin typeface="Segoe UI Semilight" panose="020B0402040204020203" pitchFamily="34" charset="0"/>
                <a:ea typeface="+mj-ea"/>
                <a:cs typeface="Segoe UI Semilight" panose="020B0402040204020203" pitchFamily="34" charset="0"/>
              </a:defRPr>
            </a:lvl1pPr>
          </a:lstStyle>
          <a:p>
            <a:r>
              <a:rPr lang="da-DK" sz="28700" b="1" dirty="0">
                <a:solidFill>
                  <a:srgbClr val="98CFD5"/>
                </a:solidFill>
                <a:latin typeface="Segoe UI Symbol" panose="020B0502040204020203" pitchFamily="34" charset="0"/>
                <a:ea typeface="Segoe UI Symbol" panose="020B0502040204020203" pitchFamily="34" charset="0"/>
                <a:cs typeface="Segoe UI Semilight" panose="020B0402040204020203" pitchFamily="34" charset="0"/>
              </a:rPr>
              <a:t>?</a:t>
            </a:r>
          </a:p>
        </p:txBody>
      </p:sp>
      <p:sp>
        <p:nvSpPr>
          <p:cNvPr id="8" name="Tekstfelt 7"/>
          <p:cNvSpPr txBox="1"/>
          <p:nvPr userDrawn="1"/>
        </p:nvSpPr>
        <p:spPr>
          <a:xfrm>
            <a:off x="2051720" y="1995686"/>
            <a:ext cx="3888432" cy="707886"/>
          </a:xfrm>
          <a:prstGeom prst="rect">
            <a:avLst/>
          </a:prstGeom>
          <a:noFill/>
        </p:spPr>
        <p:txBody>
          <a:bodyPr wrap="square" rtlCol="0">
            <a:spAutoFit/>
          </a:bodyPr>
          <a:lstStyle/>
          <a:p>
            <a:pPr algn="ctr"/>
            <a:r>
              <a:rPr lang="da-DK" sz="4000" dirty="0">
                <a:solidFill>
                  <a:schemeClr val="bg1"/>
                </a:solidFill>
                <a:latin typeface="Segoe UI Semilight" panose="020B0402040204020203" pitchFamily="34" charset="0"/>
                <a:cs typeface="Segoe UI Semilight" panose="020B0402040204020203" pitchFamily="34" charset="0"/>
              </a:rPr>
              <a:t>Spørgsmål</a:t>
            </a:r>
            <a:endParaRPr lang="da-DK" sz="1800" dirty="0">
              <a:solidFill>
                <a:schemeClr val="bg1"/>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42808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k for i dag">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9" name="Ellipse 8"/>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4" name="Ellipse 13"/>
          <p:cNvSpPr/>
          <p:nvPr userDrawn="1"/>
        </p:nvSpPr>
        <p:spPr>
          <a:xfrm>
            <a:off x="2555776" y="764229"/>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p:cNvSpPr/>
          <p:nvPr userDrawn="1"/>
        </p:nvSpPr>
        <p:spPr>
          <a:xfrm>
            <a:off x="2555776" y="1448229"/>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17" name="Ellipse 16">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8" name="Billede 1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
        <p:nvSpPr>
          <p:cNvPr id="3" name="Tekstfelt 2"/>
          <p:cNvSpPr txBox="1"/>
          <p:nvPr userDrawn="1"/>
        </p:nvSpPr>
        <p:spPr>
          <a:xfrm>
            <a:off x="2771800" y="2343492"/>
            <a:ext cx="3600400" cy="461665"/>
          </a:xfrm>
          <a:prstGeom prst="rect">
            <a:avLst/>
          </a:prstGeom>
          <a:noFill/>
        </p:spPr>
        <p:txBody>
          <a:bodyPr wrap="square" rtlCol="0">
            <a:spAutoFit/>
          </a:bodyPr>
          <a:lstStyle/>
          <a:p>
            <a:pPr algn="ctr"/>
            <a:r>
              <a:rPr lang="da-DK" sz="2400" dirty="0">
                <a:solidFill>
                  <a:srgbClr val="0097A7"/>
                </a:solidFill>
                <a:latin typeface="Segoe UI Semilight" panose="020B0402040204020203" pitchFamily="34" charset="0"/>
                <a:cs typeface="Segoe UI Semilight" panose="020B0402040204020203" pitchFamily="34" charset="0"/>
              </a:rPr>
              <a:t>Tak</a:t>
            </a:r>
            <a:r>
              <a:rPr lang="da-DK" sz="2400" baseline="0" dirty="0">
                <a:solidFill>
                  <a:srgbClr val="0097A7"/>
                </a:solidFill>
                <a:latin typeface="Segoe UI Semilight" panose="020B0402040204020203" pitchFamily="34" charset="0"/>
                <a:cs typeface="Segoe UI Semilight" panose="020B0402040204020203" pitchFamily="34" charset="0"/>
              </a:rPr>
              <a:t> for i dag</a:t>
            </a:r>
            <a:endParaRPr lang="da-DK" sz="2400" dirty="0">
              <a:solidFill>
                <a:srgbClr val="0097A7"/>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1570392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8"/>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1015852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4" name="Gruppe 13"/>
          <p:cNvGrpSpPr/>
          <p:nvPr userDrawn="1"/>
        </p:nvGrpSpPr>
        <p:grpSpPr>
          <a:xfrm>
            <a:off x="8410940"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6645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12"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0" indent="0">
              <a:buNone/>
              <a:defRPr/>
            </a:lvl2pPr>
            <a:lvl3pPr marL="623312" indent="0">
              <a:buNone/>
              <a:defRPr/>
            </a:lvl3pPr>
          </a:lstStyle>
          <a:p>
            <a:pPr lvl="0"/>
            <a:endParaRPr lang="da-DK" dirty="0"/>
          </a:p>
        </p:txBody>
      </p:sp>
    </p:spTree>
    <p:extLst>
      <p:ext uri="{BB962C8B-B14F-4D97-AF65-F5344CB8AC3E}">
        <p14:creationId xmlns:p14="http://schemas.microsoft.com/office/powerpoint/2010/main" val="20986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7"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9"/>
            <a:ext cx="972000" cy="365205"/>
          </a:xfrm>
          <a:prstGeom prst="rect">
            <a:avLst/>
          </a:prstGeom>
        </p:spPr>
      </p:pic>
      <p:grpSp>
        <p:nvGrpSpPr>
          <p:cNvPr id="12" name="Gruppe 11"/>
          <p:cNvGrpSpPr/>
          <p:nvPr userDrawn="1"/>
        </p:nvGrpSpPr>
        <p:grpSpPr>
          <a:xfrm>
            <a:off x="179514" y="261538"/>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0"/>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5" y="1174883"/>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12" indent="0">
              <a:buNone/>
              <a:defRPr/>
            </a:lvl3pPr>
          </a:lstStyle>
          <a:p>
            <a:pPr lvl="0"/>
            <a:endParaRPr lang="da-DK" dirty="0"/>
          </a:p>
        </p:txBody>
      </p:sp>
    </p:spTree>
    <p:extLst>
      <p:ext uri="{BB962C8B-B14F-4D97-AF65-F5344CB8AC3E}">
        <p14:creationId xmlns:p14="http://schemas.microsoft.com/office/powerpoint/2010/main" val="40189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7" y="4795241"/>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1"/>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303123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kst 1">
    <p:spTree>
      <p:nvGrpSpPr>
        <p:cNvPr id="1" name=""/>
        <p:cNvGrpSpPr/>
        <p:nvPr/>
      </p:nvGrpSpPr>
      <p:grpSpPr>
        <a:xfrm>
          <a:off x="0" y="0"/>
          <a:ext cx="0" cy="0"/>
          <a:chOff x="0" y="0"/>
          <a:chExt cx="0" cy="0"/>
        </a:xfrm>
      </p:grpSpPr>
      <p:grpSp>
        <p:nvGrpSpPr>
          <p:cNvPr id="2" name="Gruppe 1"/>
          <p:cNvGrpSpPr/>
          <p:nvPr userDrawn="1"/>
        </p:nvGrpSpPr>
        <p:grpSpPr>
          <a:xfrm>
            <a:off x="179514" y="261539"/>
            <a:ext cx="551932" cy="632757"/>
            <a:chOff x="7431059" y="329279"/>
            <a:chExt cx="763878" cy="883222"/>
          </a:xfrm>
        </p:grpSpPr>
        <p:sp>
          <p:nvSpPr>
            <p:cNvPr id="22" name="Ellipse 21">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23" name="Ellipse 22">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33"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4"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1"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sp>
        <p:nvSpPr>
          <p:cNvPr id="18"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52801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3">
    <p:spTree>
      <p:nvGrpSpPr>
        <p:cNvPr id="1" name=""/>
        <p:cNvGrpSpPr/>
        <p:nvPr/>
      </p:nvGrpSpPr>
      <p:grpSpPr>
        <a:xfrm>
          <a:off x="0" y="0"/>
          <a:ext cx="0" cy="0"/>
          <a:chOff x="0" y="0"/>
          <a:chExt cx="0" cy="0"/>
        </a:xfrm>
      </p:grpSpPr>
      <p:pic>
        <p:nvPicPr>
          <p:cNvPr id="2" name="Billed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286"/>
            <a:ext cx="9144000" cy="5138928"/>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1468157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4" name="Gruppe 13"/>
          <p:cNvGrpSpPr/>
          <p:nvPr userDrawn="1"/>
        </p:nvGrpSpPr>
        <p:grpSpPr>
          <a:xfrm>
            <a:off x="8410941"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25185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3"/>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29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5" y="1174882"/>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42" indent="0">
              <a:buNone/>
              <a:defRPr/>
            </a:lvl2pPr>
            <a:lvl3pPr marL="623297" indent="0">
              <a:buNone/>
              <a:defRPr/>
            </a:lvl3pPr>
          </a:lstStyle>
          <a:p>
            <a:pPr lvl="0"/>
            <a:endParaRPr lang="da-DK" dirty="0"/>
          </a:p>
        </p:txBody>
      </p:sp>
    </p:spTree>
    <p:extLst>
      <p:ext uri="{BB962C8B-B14F-4D97-AF65-F5344CB8AC3E}">
        <p14:creationId xmlns:p14="http://schemas.microsoft.com/office/powerpoint/2010/main" val="119729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8" y="4790280"/>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80"/>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698920"/>
            <a:ext cx="972000" cy="365205"/>
          </a:xfrm>
          <a:prstGeom prst="rect">
            <a:avLst/>
          </a:prstGeom>
        </p:spPr>
      </p:pic>
      <p:grpSp>
        <p:nvGrpSpPr>
          <p:cNvPr id="12" name="Gruppe 11"/>
          <p:cNvGrpSpPr/>
          <p:nvPr userDrawn="1"/>
        </p:nvGrpSpPr>
        <p:grpSpPr>
          <a:xfrm>
            <a:off x="179514" y="261539"/>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61"/>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6" y="1174884"/>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297" indent="0">
              <a:buNone/>
              <a:defRPr/>
            </a:lvl3pPr>
          </a:lstStyle>
          <a:p>
            <a:pPr lvl="0"/>
            <a:endParaRPr lang="da-DK" dirty="0"/>
          </a:p>
        </p:txBody>
      </p:sp>
    </p:spTree>
    <p:extLst>
      <p:ext uri="{BB962C8B-B14F-4D97-AF65-F5344CB8AC3E}">
        <p14:creationId xmlns:p14="http://schemas.microsoft.com/office/powerpoint/2010/main" val="153265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reaker/ny sektion">
    <p:spTree>
      <p:nvGrpSpPr>
        <p:cNvPr id="1" name=""/>
        <p:cNvGrpSpPr/>
        <p:nvPr/>
      </p:nvGrpSpPr>
      <p:grpSpPr>
        <a:xfrm>
          <a:off x="0" y="0"/>
          <a:ext cx="0" cy="0"/>
          <a:chOff x="0" y="0"/>
          <a:chExt cx="0" cy="0"/>
        </a:xfrm>
      </p:grpSpPr>
      <p:sp>
        <p:nvSpPr>
          <p:cNvPr id="26" name="Rektangel 25"/>
          <p:cNvSpPr/>
          <p:nvPr userDrawn="1"/>
        </p:nvSpPr>
        <p:spPr>
          <a:xfrm>
            <a:off x="1162" y="1167"/>
            <a:ext cx="9142838" cy="51534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1869" tIns="40934" rIns="81869" bIns="40934" rtlCol="0" anchor="ctr"/>
          <a:lstStyle/>
          <a:p>
            <a:pPr algn="ctr"/>
            <a:endParaRPr lang="da-DK" sz="1800" dirty="0">
              <a:solidFill>
                <a:schemeClr val="bg1"/>
              </a:solidFill>
            </a:endParaRPr>
          </a:p>
        </p:txBody>
      </p:sp>
      <p:sp>
        <p:nvSpPr>
          <p:cNvPr id="27" name="Titel 1"/>
          <p:cNvSpPr>
            <a:spLocks noGrp="1"/>
          </p:cNvSpPr>
          <p:nvPr>
            <p:ph type="title" hasCustomPrompt="1"/>
          </p:nvPr>
        </p:nvSpPr>
        <p:spPr>
          <a:xfrm>
            <a:off x="452642" y="1779662"/>
            <a:ext cx="8229600" cy="857250"/>
          </a:xfrm>
          <a:solidFill>
            <a:schemeClr val="accent1"/>
          </a:solidFill>
        </p:spPr>
        <p:txBody>
          <a:bodyPr>
            <a:normAutofit/>
          </a:bodyPr>
          <a:lstStyle>
            <a:lvl1pPr>
              <a:defRPr sz="4000" baseline="0">
                <a:solidFill>
                  <a:schemeClr val="bg1"/>
                </a:solidFill>
              </a:defRPr>
            </a:lvl1pPr>
          </a:lstStyle>
          <a:p>
            <a:r>
              <a:rPr lang="da-DK" dirty="0"/>
              <a:t>Overskrift til nyt tema/afsnit</a:t>
            </a:r>
          </a:p>
        </p:txBody>
      </p:sp>
      <p:sp>
        <p:nvSpPr>
          <p:cNvPr id="28" name="Pladsholder til tekst 9"/>
          <p:cNvSpPr>
            <a:spLocks noGrp="1"/>
          </p:cNvSpPr>
          <p:nvPr>
            <p:ph type="body" sz="quarter" idx="12" hasCustomPrompt="1"/>
          </p:nvPr>
        </p:nvSpPr>
        <p:spPr>
          <a:xfrm>
            <a:off x="1686923" y="3003798"/>
            <a:ext cx="5761038" cy="1079500"/>
          </a:xfrm>
          <a:prstGeom prst="rect">
            <a:avLst/>
          </a:prstGeom>
          <a:solidFill>
            <a:schemeClr val="accent1"/>
          </a:solidFill>
        </p:spPr>
        <p:txBody>
          <a:bodyPr>
            <a:normAutofit/>
          </a:bodyPr>
          <a:lstStyle>
            <a:lvl1pPr marL="0" indent="0" algn="ctr">
              <a:buNone/>
              <a:defRPr sz="1600" baseline="0">
                <a:solidFill>
                  <a:schemeClr val="bg1"/>
                </a:solidFill>
              </a:defRPr>
            </a:lvl1pPr>
          </a:lstStyle>
          <a:p>
            <a:pPr lvl="0"/>
            <a:r>
              <a:rPr lang="da-DK" dirty="0"/>
              <a:t>Eventuelt kort, uddybende tekst</a:t>
            </a:r>
          </a:p>
        </p:txBody>
      </p:sp>
      <p:sp>
        <p:nvSpPr>
          <p:cNvPr id="16" name="Pladsholder til dato 14"/>
          <p:cNvSpPr>
            <a:spLocks noGrp="1"/>
          </p:cNvSpPr>
          <p:nvPr>
            <p:ph type="dt" sz="half" idx="13"/>
          </p:nvPr>
        </p:nvSpPr>
        <p:spPr>
          <a:xfrm>
            <a:off x="6907878" y="4795242"/>
            <a:ext cx="1231973"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7" name="Pladsholder til slidenummer 15"/>
          <p:cNvSpPr>
            <a:spLocks noGrp="1"/>
          </p:cNvSpPr>
          <p:nvPr>
            <p:ph type="sldNum" sz="quarter" idx="17"/>
          </p:nvPr>
        </p:nvSpPr>
        <p:spPr>
          <a:xfrm>
            <a:off x="8155082" y="4795242"/>
            <a:ext cx="807789" cy="273844"/>
          </a:xfrm>
          <a:prstGeom prst="rect">
            <a:avLst/>
          </a:prstGeom>
        </p:spPr>
        <p:txBody>
          <a:bodyPr/>
          <a:lstStyle>
            <a:lvl1pPr>
              <a:defRPr>
                <a:solidFill>
                  <a:schemeClr val="bg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8" name="Billede 17"/>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7181" y="4698921"/>
            <a:ext cx="972000" cy="365202"/>
          </a:xfrm>
          <a:prstGeom prst="rect">
            <a:avLst/>
          </a:prstGeom>
        </p:spPr>
      </p:pic>
    </p:spTree>
    <p:extLst>
      <p:ext uri="{BB962C8B-B14F-4D97-AF65-F5344CB8AC3E}">
        <p14:creationId xmlns:p14="http://schemas.microsoft.com/office/powerpoint/2010/main" val="1828504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4">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3999"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2" name="Billede 11"/>
          <p:cNvPicPr>
            <a:picLocks noChangeAspect="1"/>
          </p:cNvPicPr>
          <p:nvPr userDrawn="1"/>
        </p:nvPicPr>
        <p:blipFill rotWithShape="1">
          <a:blip r:embed="rId3" cstate="hqprint">
            <a:extLst>
              <a:ext uri="{28A0092B-C50C-407E-A947-70E740481C1C}">
                <a14:useLocalDpi xmlns:a14="http://schemas.microsoft.com/office/drawing/2010/main" val="0"/>
              </a:ext>
            </a:extLst>
          </a:blip>
          <a:srcRect/>
          <a:stretch/>
        </p:blipFill>
        <p:spPr>
          <a:xfrm>
            <a:off x="7999294" y="199769"/>
            <a:ext cx="962422" cy="363600"/>
          </a:xfrm>
          <a:prstGeom prst="rect">
            <a:avLst/>
          </a:prstGeom>
        </p:spPr>
      </p:pic>
    </p:spTree>
    <p:extLst>
      <p:ext uri="{BB962C8B-B14F-4D97-AF65-F5344CB8AC3E}">
        <p14:creationId xmlns:p14="http://schemas.microsoft.com/office/powerpoint/2010/main" val="273164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5">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7" name="Ellipse 6"/>
          <p:cNvSpPr/>
          <p:nvPr userDrawn="1"/>
        </p:nvSpPr>
        <p:spPr>
          <a:xfrm>
            <a:off x="2772200" y="771750"/>
            <a:ext cx="3600000" cy="3600000"/>
          </a:xfrm>
          <a:prstGeom prst="ellipse">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8" name="Pladsholder til tekst 16"/>
          <p:cNvSpPr>
            <a:spLocks noGrp="1"/>
          </p:cNvSpPr>
          <p:nvPr>
            <p:ph type="body" sz="quarter" idx="10" hasCustomPrompt="1"/>
          </p:nvPr>
        </p:nvSpPr>
        <p:spPr>
          <a:xfrm>
            <a:off x="2843808" y="1350320"/>
            <a:ext cx="3463612" cy="2399063"/>
          </a:xfrm>
          <a:prstGeom prst="rect">
            <a:avLst/>
          </a:prstGeom>
          <a:effectLst>
            <a:softEdge rad="0"/>
          </a:effectLst>
        </p:spPr>
        <p:txBody>
          <a:bodyPr anchor="ctr">
            <a:normAutofit/>
          </a:bodyPr>
          <a:lstStyle>
            <a:lvl1pPr marL="0" indent="0" algn="ctr">
              <a:buNone/>
              <a:defRPr sz="2400" b="0" baseline="0">
                <a:solidFill>
                  <a:srgbClr val="0097A7"/>
                </a:solidFill>
              </a:defRPr>
            </a:lvl1pPr>
          </a:lstStyle>
          <a:p>
            <a:pPr lvl="0"/>
            <a:r>
              <a:rPr lang="da-DK" dirty="0"/>
              <a:t>Titel på præsentation</a:t>
            </a:r>
          </a:p>
        </p:txBody>
      </p:sp>
      <p:sp>
        <p:nvSpPr>
          <p:cNvPr id="13" name="Ellipse 12"/>
          <p:cNvSpPr/>
          <p:nvPr userDrawn="1"/>
        </p:nvSpPr>
        <p:spPr>
          <a:xfrm>
            <a:off x="2627784" y="882320"/>
            <a:ext cx="936000" cy="936000"/>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Ellipse 8"/>
          <p:cNvSpPr/>
          <p:nvPr userDrawn="1"/>
        </p:nvSpPr>
        <p:spPr>
          <a:xfrm>
            <a:off x="2627784" y="1566320"/>
            <a:ext cx="504000" cy="504000"/>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sp>
        <p:nvSpPr>
          <p:cNvPr id="20" name="Ellipse 19">
            <a:extLst>
              <a:ext uri="{FF2B5EF4-FFF2-40B4-BE49-F238E27FC236}">
                <a16:creationId xmlns:a16="http://schemas.microsoft.com/office/drawing/2014/main" id="{B2D3D024-E704-498F-BCBA-1E96AF5B82C9}"/>
              </a:ext>
            </a:extLst>
          </p:cNvPr>
          <p:cNvSpPr/>
          <p:nvPr userDrawn="1"/>
        </p:nvSpPr>
        <p:spPr>
          <a:xfrm>
            <a:off x="6732240" y="4011910"/>
            <a:ext cx="900000" cy="900000"/>
          </a:xfrm>
          <a:prstGeom prst="ellipse">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4551" b="1" dirty="0">
              <a:solidFill>
                <a:schemeClr val="bg1"/>
              </a:solidFill>
              <a:latin typeface="Barlow Light" panose="00000400000000000000" pitchFamily="2" charset="0"/>
            </a:endParaRPr>
          </a:p>
        </p:txBody>
      </p:sp>
      <p:pic>
        <p:nvPicPr>
          <p:cNvPr id="11" name="Billed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99294" y="198167"/>
            <a:ext cx="972000" cy="365202"/>
          </a:xfrm>
          <a:prstGeom prst="rect">
            <a:avLst/>
          </a:prstGeom>
        </p:spPr>
      </p:pic>
    </p:spTree>
    <p:extLst>
      <p:ext uri="{BB962C8B-B14F-4D97-AF65-F5344CB8AC3E}">
        <p14:creationId xmlns:p14="http://schemas.microsoft.com/office/powerpoint/2010/main" val="326857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mt slide">
    <p:spTree>
      <p:nvGrpSpPr>
        <p:cNvPr id="1" name=""/>
        <p:cNvGrpSpPr/>
        <p:nvPr/>
      </p:nvGrpSpPr>
      <p:grpSpPr>
        <a:xfrm>
          <a:off x="0" y="0"/>
          <a:ext cx="0" cy="0"/>
          <a:chOff x="0" y="0"/>
          <a:chExt cx="0" cy="0"/>
        </a:xfrm>
      </p:grpSpPr>
      <p:grpSp>
        <p:nvGrpSpPr>
          <p:cNvPr id="5" name="Gruppe 4"/>
          <p:cNvGrpSpPr/>
          <p:nvPr userDrawn="1"/>
        </p:nvGrpSpPr>
        <p:grpSpPr>
          <a:xfrm>
            <a:off x="179513" y="261537"/>
            <a:ext cx="551932" cy="632757"/>
            <a:chOff x="7431059" y="329279"/>
            <a:chExt cx="763878" cy="883222"/>
          </a:xfrm>
        </p:grpSpPr>
        <p:sp>
          <p:nvSpPr>
            <p:cNvPr id="6" name="Ellipse 5">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Ellipse 6">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8"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10"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pic>
        <p:nvPicPr>
          <p:cNvPr id="11" name="Billed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spTree>
    <p:extLst>
      <p:ext uri="{BB962C8B-B14F-4D97-AF65-F5344CB8AC3E}">
        <p14:creationId xmlns:p14="http://schemas.microsoft.com/office/powerpoint/2010/main" val="346718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2">
    <p:spTree>
      <p:nvGrpSpPr>
        <p:cNvPr id="1" name=""/>
        <p:cNvGrpSpPr/>
        <p:nvPr/>
      </p:nvGrpSpPr>
      <p:grpSpPr>
        <a:xfrm>
          <a:off x="0" y="0"/>
          <a:ext cx="0" cy="0"/>
          <a:chOff x="0" y="0"/>
          <a:chExt cx="0" cy="0"/>
        </a:xfrm>
      </p:grpSpPr>
      <p:sp>
        <p:nvSpPr>
          <p:cNvPr id="29" name="Pladsholder til dato 14"/>
          <p:cNvSpPr>
            <a:spLocks noGrp="1"/>
          </p:cNvSpPr>
          <p:nvPr>
            <p:ph type="dt" sz="half" idx="13"/>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30" name="Pladsholder til slidenummer 15"/>
          <p:cNvSpPr>
            <a:spLocks noGrp="1"/>
          </p:cNvSpPr>
          <p:nvPr>
            <p:ph type="sldNum" sz="quarter" idx="17"/>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46" name="Billede 4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4" name="Gruppe 13"/>
          <p:cNvGrpSpPr/>
          <p:nvPr userDrawn="1"/>
        </p:nvGrpSpPr>
        <p:grpSpPr>
          <a:xfrm>
            <a:off x="8410939" y="271169"/>
            <a:ext cx="551932" cy="632757"/>
            <a:chOff x="7431059" y="329279"/>
            <a:chExt cx="763878" cy="883222"/>
          </a:xfrm>
        </p:grpSpPr>
        <p:sp>
          <p:nvSpPr>
            <p:cNvPr id="15" name="Ellipse 14">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6" name="Ellipse 15">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19" name="Pladsholder til tekst 18">
            <a:extLst>
              <a:ext uri="{FF2B5EF4-FFF2-40B4-BE49-F238E27FC236}">
                <a16:creationId xmlns:a16="http://schemas.microsoft.com/office/drawing/2014/main" id="{ED22160D-BA96-8D44-A99D-0EBA75B3B491}"/>
              </a:ext>
            </a:extLst>
          </p:cNvPr>
          <p:cNvSpPr>
            <a:spLocks noGrp="1"/>
          </p:cNvSpPr>
          <p:nvPr>
            <p:ph type="body" sz="quarter" idx="18" hasCustomPrompt="1"/>
          </p:nvPr>
        </p:nvSpPr>
        <p:spPr>
          <a:xfrm>
            <a:off x="216023"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2" name="Pladsholder til tekst 3"/>
          <p:cNvSpPr>
            <a:spLocks noGrp="1"/>
          </p:cNvSpPr>
          <p:nvPr>
            <p:ph type="body" sz="quarter" idx="14"/>
          </p:nvPr>
        </p:nvSpPr>
        <p:spPr>
          <a:xfrm>
            <a:off x="215584" y="1174881"/>
            <a:ext cx="8712000" cy="3420000"/>
          </a:xfrm>
        </p:spPr>
        <p:txBody>
          <a:bodyPr/>
          <a:lstStyle>
            <a:lvl1pPr marL="0" indent="0">
              <a:buNone/>
              <a:defRPr/>
            </a:lvl1pPr>
          </a:lstStyle>
          <a:p>
            <a:endParaRPr lang="da-DK" dirty="0"/>
          </a:p>
        </p:txBody>
      </p:sp>
    </p:spTree>
    <p:extLst>
      <p:ext uri="{BB962C8B-B14F-4D97-AF65-F5344CB8AC3E}">
        <p14:creationId xmlns:p14="http://schemas.microsoft.com/office/powerpoint/2010/main" val="418651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1"/>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a:defRPr/>
            </a:lvl2pPr>
            <a:lvl3pPr marL="623327" indent="0">
              <a:buNone/>
              <a:defRPr/>
            </a:lvl3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22"/>
          </p:nvPr>
        </p:nvSpPr>
        <p:spPr>
          <a:xfrm>
            <a:off x="4717073" y="1174880"/>
            <a:ext cx="4210511"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400" baseline="0">
                <a:solidFill>
                  <a:schemeClr val="tx1"/>
                </a:solidFill>
              </a:defRPr>
            </a:lvl1pPr>
            <a:lvl2pPr marL="320158" indent="0">
              <a:buNone/>
              <a:defRPr/>
            </a:lvl2pPr>
            <a:lvl3pPr marL="623327" indent="0">
              <a:buNone/>
              <a:defRPr/>
            </a:lvl3pPr>
          </a:lstStyle>
          <a:p>
            <a:pPr lvl="0"/>
            <a:endParaRPr lang="da-DK" dirty="0"/>
          </a:p>
        </p:txBody>
      </p:sp>
    </p:spTree>
    <p:extLst>
      <p:ext uri="{BB962C8B-B14F-4D97-AF65-F5344CB8AC3E}">
        <p14:creationId xmlns:p14="http://schemas.microsoft.com/office/powerpoint/2010/main" val="178268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palter">
    <p:spTree>
      <p:nvGrpSpPr>
        <p:cNvPr id="1" name=""/>
        <p:cNvGrpSpPr/>
        <p:nvPr/>
      </p:nvGrpSpPr>
      <p:grpSpPr>
        <a:xfrm>
          <a:off x="0" y="0"/>
          <a:ext cx="0" cy="0"/>
          <a:chOff x="0" y="0"/>
          <a:chExt cx="0" cy="0"/>
        </a:xfrm>
      </p:grpSpPr>
      <p:sp>
        <p:nvSpPr>
          <p:cNvPr id="16" name="Pladsholder til dato 14"/>
          <p:cNvSpPr>
            <a:spLocks noGrp="1"/>
          </p:cNvSpPr>
          <p:nvPr>
            <p:ph type="dt" sz="half" idx="17"/>
          </p:nvPr>
        </p:nvSpPr>
        <p:spPr>
          <a:xfrm>
            <a:off x="6907876" y="4790279"/>
            <a:ext cx="1231973"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8" name="Pladsholder til slidenummer 15"/>
          <p:cNvSpPr>
            <a:spLocks noGrp="1"/>
          </p:cNvSpPr>
          <p:nvPr>
            <p:ph type="sldNum" sz="quarter" idx="18"/>
          </p:nvPr>
        </p:nvSpPr>
        <p:spPr>
          <a:xfrm>
            <a:off x="8155082" y="4790279"/>
            <a:ext cx="807789" cy="273844"/>
          </a:xfrm>
          <a:prstGeom prst="rect">
            <a:avLst/>
          </a:prstGeom>
        </p:spPr>
        <p:txBody>
          <a:bodyPr/>
          <a:lstStyle>
            <a:lvl1pPr>
              <a:defRPr>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
        <p:nvSpPr>
          <p:cNvPr id="9" name="Pladsholder til tekst 5">
            <a:extLst>
              <a:ext uri="{FF2B5EF4-FFF2-40B4-BE49-F238E27FC236}">
                <a16:creationId xmlns:a16="http://schemas.microsoft.com/office/drawing/2014/main" id="{40B81822-3D96-4344-807F-41D29B6F979A}"/>
              </a:ext>
            </a:extLst>
          </p:cNvPr>
          <p:cNvSpPr>
            <a:spLocks noGrp="1"/>
          </p:cNvSpPr>
          <p:nvPr>
            <p:ph type="body" sz="quarter" idx="20"/>
          </p:nvPr>
        </p:nvSpPr>
        <p:spPr>
          <a:xfrm>
            <a:off x="6335584" y="1174881"/>
            <a:ext cx="2592000" cy="3420000"/>
          </a:xfrm>
          <a:prstGeom prst="rect">
            <a:avLst/>
          </a:prstGeom>
        </p:spPr>
        <p:txBody>
          <a:bodyPr>
            <a:normAutofit/>
          </a:bodyPr>
          <a:lstStyle>
            <a:lvl1pPr marL="0" indent="0">
              <a:spcAft>
                <a:spcPts val="600"/>
              </a:spcAft>
              <a:buNone/>
              <a:defRPr sz="1200"/>
            </a:lvl1pPr>
            <a:lvl2pPr>
              <a:defRPr sz="1200"/>
            </a:lvl2pPr>
            <a:lvl3pPr>
              <a:defRPr sz="1200"/>
            </a:lvl3pPr>
            <a:lvl4pPr>
              <a:defRPr sz="1200"/>
            </a:lvl4pPr>
            <a:lvl5pPr>
              <a:defRPr sz="1200"/>
            </a:lvl5pPr>
          </a:lstStyle>
          <a:p>
            <a:pPr lvl="0"/>
            <a:endParaRPr lang="da-DK" dirty="0"/>
          </a:p>
        </p:txBody>
      </p:sp>
      <p:pic>
        <p:nvPicPr>
          <p:cNvPr id="14" name="Billede 13"/>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9512" y="4698918"/>
            <a:ext cx="972000" cy="365205"/>
          </a:xfrm>
          <a:prstGeom prst="rect">
            <a:avLst/>
          </a:prstGeom>
        </p:spPr>
      </p:pic>
      <p:grpSp>
        <p:nvGrpSpPr>
          <p:cNvPr id="12" name="Gruppe 11"/>
          <p:cNvGrpSpPr/>
          <p:nvPr userDrawn="1"/>
        </p:nvGrpSpPr>
        <p:grpSpPr>
          <a:xfrm>
            <a:off x="179513" y="261537"/>
            <a:ext cx="551932" cy="632757"/>
            <a:chOff x="7431059" y="329279"/>
            <a:chExt cx="763878" cy="883222"/>
          </a:xfrm>
        </p:grpSpPr>
        <p:sp>
          <p:nvSpPr>
            <p:cNvPr id="13" name="Ellipse 12">
              <a:extLst>
                <a:ext uri="{FF2B5EF4-FFF2-40B4-BE49-F238E27FC236}">
                  <a16:creationId xmlns:a16="http://schemas.microsoft.com/office/drawing/2014/main" id="{B4881A84-BA88-4C4A-A950-FC7E130B3447}"/>
                </a:ext>
              </a:extLst>
            </p:cNvPr>
            <p:cNvSpPr/>
            <p:nvPr userDrawn="1"/>
          </p:nvSpPr>
          <p:spPr>
            <a:xfrm>
              <a:off x="7431059" y="329279"/>
              <a:ext cx="697540" cy="705533"/>
            </a:xfrm>
            <a:prstGeom prst="ellipse">
              <a:avLst/>
            </a:prstGeom>
            <a:solidFill>
              <a:srgbClr val="0097A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5" name="Ellipse 14">
              <a:extLst>
                <a:ext uri="{FF2B5EF4-FFF2-40B4-BE49-F238E27FC236}">
                  <a16:creationId xmlns:a16="http://schemas.microsoft.com/office/drawing/2014/main" id="{E5665204-1FDE-4492-BEAE-8438CD854AD2}"/>
                </a:ext>
              </a:extLst>
            </p:cNvPr>
            <p:cNvSpPr/>
            <p:nvPr userDrawn="1"/>
          </p:nvSpPr>
          <p:spPr>
            <a:xfrm>
              <a:off x="7796343" y="810502"/>
              <a:ext cx="398594" cy="401999"/>
            </a:xfrm>
            <a:prstGeom prst="ellipse">
              <a:avLst/>
            </a:prstGeom>
            <a:solidFill>
              <a:srgbClr val="1DE2CD">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400" b="1" dirty="0">
                <a:solidFill>
                  <a:schemeClr val="bg1"/>
                </a:solidFill>
                <a:latin typeface="Barlow Light" panose="00000400000000000000" pitchFamily="2" charset="0"/>
              </a:endParaRPr>
            </a:p>
          </p:txBody>
        </p:sp>
      </p:grpSp>
      <p:sp>
        <p:nvSpPr>
          <p:cNvPr id="21" name="Pladsholder til tekst 18">
            <a:extLst>
              <a:ext uri="{FF2B5EF4-FFF2-40B4-BE49-F238E27FC236}">
                <a16:creationId xmlns:a16="http://schemas.microsoft.com/office/drawing/2014/main" id="{ED22160D-BA96-8D44-A99D-0EBA75B3B491}"/>
              </a:ext>
            </a:extLst>
          </p:cNvPr>
          <p:cNvSpPr>
            <a:spLocks noGrp="1"/>
          </p:cNvSpPr>
          <p:nvPr>
            <p:ph type="body" sz="quarter" idx="21" hasCustomPrompt="1"/>
          </p:nvPr>
        </p:nvSpPr>
        <p:spPr>
          <a:xfrm>
            <a:off x="827584" y="268659"/>
            <a:ext cx="8100000" cy="626801"/>
          </a:xfrm>
          <a:prstGeom prst="rect">
            <a:avLst/>
          </a:prstGeom>
        </p:spPr>
        <p:txBody>
          <a:bodyPr anchor="ctr">
            <a:noAutofit/>
          </a:bodyPr>
          <a:lstStyle>
            <a:lvl1pPr marL="0" indent="0">
              <a:buClr>
                <a:srgbClr val="FF0000"/>
              </a:buClr>
              <a:buFontTx/>
              <a:buNone/>
              <a:defRPr sz="2400" b="0" cap="all" baseline="0">
                <a:solidFill>
                  <a:schemeClr val="tx1"/>
                </a:solidFill>
              </a:defRPr>
            </a:lvl1pPr>
          </a:lstStyle>
          <a:p>
            <a:pPr lvl="0"/>
            <a:r>
              <a:rPr lang="da-DK" dirty="0"/>
              <a:t>OVERSKRIFT</a:t>
            </a:r>
          </a:p>
        </p:txBody>
      </p:sp>
      <p:sp>
        <p:nvSpPr>
          <p:cNvPr id="11" name="Pladsholder til tekst 5">
            <a:extLst>
              <a:ext uri="{FF2B5EF4-FFF2-40B4-BE49-F238E27FC236}">
                <a16:creationId xmlns:a16="http://schemas.microsoft.com/office/drawing/2014/main" id="{40B81822-3D96-4344-807F-41D29B6F979A}"/>
              </a:ext>
            </a:extLst>
          </p:cNvPr>
          <p:cNvSpPr>
            <a:spLocks noGrp="1"/>
          </p:cNvSpPr>
          <p:nvPr>
            <p:ph type="body" sz="quarter" idx="22"/>
          </p:nvPr>
        </p:nvSpPr>
        <p:spPr>
          <a:xfrm>
            <a:off x="3274839" y="1174881"/>
            <a:ext cx="2592000" cy="3420000"/>
          </a:xfrm>
          <a:prstGeom prst="rect">
            <a:avLst/>
          </a:prstGeom>
        </p:spPr>
        <p:txBody>
          <a:bodyPr>
            <a:normAutofit/>
          </a:bodyPr>
          <a:lstStyle>
            <a:lvl1pPr marL="0" indent="0">
              <a:spcAft>
                <a:spcPts val="600"/>
              </a:spcAft>
              <a:buFont typeface="Arial" panose="020B0604020202020204" pitchFamily="34" charset="0"/>
              <a:buNone/>
              <a:defRPr sz="1200"/>
            </a:lvl1pPr>
            <a:lvl2pPr>
              <a:defRPr sz="1200"/>
            </a:lvl2pPr>
            <a:lvl3pPr>
              <a:defRPr sz="1200"/>
            </a:lvl3pPr>
            <a:lvl4pPr>
              <a:defRPr sz="1200"/>
            </a:lvl4pPr>
            <a:lvl5pPr>
              <a:defRPr sz="1200"/>
            </a:lvl5pPr>
          </a:lstStyle>
          <a:p>
            <a:pPr lvl="0"/>
            <a:endParaRPr lang="da-DK" dirty="0"/>
          </a:p>
        </p:txBody>
      </p:sp>
      <p:sp>
        <p:nvSpPr>
          <p:cNvPr id="17" name="Pladsholder til tekst 18">
            <a:extLst>
              <a:ext uri="{FF2B5EF4-FFF2-40B4-BE49-F238E27FC236}">
                <a16:creationId xmlns:a16="http://schemas.microsoft.com/office/drawing/2014/main" id="{C3B5F652-10D8-D046-AFF3-E2A93FEA76A8}"/>
              </a:ext>
            </a:extLst>
          </p:cNvPr>
          <p:cNvSpPr>
            <a:spLocks noGrp="1"/>
          </p:cNvSpPr>
          <p:nvPr>
            <p:ph type="body" sz="quarter" idx="14"/>
          </p:nvPr>
        </p:nvSpPr>
        <p:spPr>
          <a:xfrm>
            <a:off x="215584" y="1174882"/>
            <a:ext cx="2590510" cy="3419999"/>
          </a:xfrm>
          <a:prstGeom prst="rect">
            <a:avLst/>
          </a:prstGeom>
        </p:spPr>
        <p:txBody>
          <a:bodyPr>
            <a:noAutofit/>
          </a:bodyPr>
          <a:lstStyle>
            <a:lvl1pPr marL="0" indent="0">
              <a:lnSpc>
                <a:spcPct val="100000"/>
              </a:lnSpc>
              <a:spcAft>
                <a:spcPts val="600"/>
              </a:spcAft>
              <a:buClrTx/>
              <a:buFont typeface="Arial" panose="020B0604020202020204" pitchFamily="34" charset="0"/>
              <a:buNone/>
              <a:defRPr sz="1200" baseline="0">
                <a:solidFill>
                  <a:schemeClr val="tx1"/>
                </a:solidFill>
              </a:defRPr>
            </a:lvl1pPr>
            <a:lvl2pPr>
              <a:defRPr/>
            </a:lvl2pPr>
            <a:lvl3pPr marL="623327" indent="0">
              <a:buNone/>
              <a:defRPr/>
            </a:lvl3pPr>
          </a:lstStyle>
          <a:p>
            <a:pPr lvl="0"/>
            <a:endParaRPr lang="da-DK" dirty="0"/>
          </a:p>
        </p:txBody>
      </p:sp>
    </p:spTree>
    <p:extLst>
      <p:ext uri="{BB962C8B-B14F-4D97-AF65-F5344CB8AC3E}">
        <p14:creationId xmlns:p14="http://schemas.microsoft.com/office/powerpoint/2010/main" val="735118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slideLayout" Target="../slideLayouts/slideLayout9.xml"/><Relationship Id="rId7" Type="http://schemas.openxmlformats.org/officeDocument/2006/relationships/tags" Target="../tags/tag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vmlDrawing" Target="../drawings/vmlDrawing2.vml"/><Relationship Id="rId5"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slideLayout" Target="../slideLayouts/slideLayout13.xml"/><Relationship Id="rId7" Type="http://schemas.openxmlformats.org/officeDocument/2006/relationships/tags" Target="../tags/tag4.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vmlDrawing" Target="../drawings/vmlDrawing3.vml"/><Relationship Id="rId5"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7" Type="http://schemas.openxmlformats.org/officeDocument/2006/relationships/image" Target="../media/image1.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oleObject" Target="../embeddings/oleObject4.bin"/><Relationship Id="rId5" Type="http://schemas.openxmlformats.org/officeDocument/2006/relationships/tags" Target="../tags/tag5.xml"/><Relationship Id="rId4" Type="http://schemas.openxmlformats.org/officeDocument/2006/relationships/vmlDrawing" Target="../drawings/vmlDrawing4.v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oleObject" Target="../embeddings/oleObject5.bin"/><Relationship Id="rId5" Type="http://schemas.openxmlformats.org/officeDocument/2006/relationships/tags" Target="../tags/tag6.xml"/><Relationship Id="rId4" Type="http://schemas.openxmlformats.org/officeDocument/2006/relationships/vmlDrawing" Target="../drawings/vmlDrawing5.vml"/></Relationships>
</file>

<file path=ppt/slideMasters/_rels/slideMaster6.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slideLayout" Target="../slideLayouts/slideLayout21.xml"/><Relationship Id="rId7" Type="http://schemas.openxmlformats.org/officeDocument/2006/relationships/tags" Target="../tags/tag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vmlDrawing" Target="../drawings/vmlDrawing6.vml"/><Relationship Id="rId5" Type="http://schemas.openxmlformats.org/officeDocument/2006/relationships/theme" Target="../theme/theme6.xml"/><Relationship Id="rId4" Type="http://schemas.openxmlformats.org/officeDocument/2006/relationships/slideLayout" Target="../slideLayouts/slideLayout22.xml"/><Relationship Id="rId9"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tags" Target="../tags/tag8.xml"/></Relationships>
</file>

<file path=ppt/slideMasters/_rels/slideMaster8.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slideLayout" Target="../slideLayouts/slideLayout26.xml"/><Relationship Id="rId7" Type="http://schemas.openxmlformats.org/officeDocument/2006/relationships/vmlDrawing" Target="../drawings/vmlDrawing8.v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8.xml"/><Relationship Id="rId5" Type="http://schemas.openxmlformats.org/officeDocument/2006/relationships/slideLayout" Target="../slideLayouts/slideLayout28.xml"/><Relationship Id="rId10"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oleObject" Target="../embeddings/oleObject8.bin"/></Relationships>
</file>

<file path=ppt/slideMasters/_rels/slideMaster9.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slideLayout" Target="../slideLayouts/slideLayout31.xml"/><Relationship Id="rId7" Type="http://schemas.openxmlformats.org/officeDocument/2006/relationships/vmlDrawing" Target="../drawings/vmlDrawing9.v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theme" Target="../theme/theme9.xml"/><Relationship Id="rId5" Type="http://schemas.openxmlformats.org/officeDocument/2006/relationships/slideLayout" Target="../slideLayouts/slideLayout33.xml"/><Relationship Id="rId10" Type="http://schemas.openxmlformats.org/officeDocument/2006/relationships/image" Target="../media/image1.emf"/><Relationship Id="rId4" Type="http://schemas.openxmlformats.org/officeDocument/2006/relationships/slideLayout" Target="../slideLayouts/slideLayout32.xml"/><Relationship Id="rId9" Type="http://schemas.openxmlformats.org/officeDocument/2006/relationships/oleObject" Target="../embeddings/oleObject9.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9"/>
            </p:custDataLst>
            <p:extLst>
              <p:ext uri="{D42A27DB-BD31-4B8C-83A1-F6EECF244321}">
                <p14:modId xmlns:p14="http://schemas.microsoft.com/office/powerpoint/2010/main" val="34091484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2" name="think-cell Slide" r:id="rId10" imgW="347" imgH="346" progId="TCLayout.ActiveDocument.1">
                  <p:embed/>
                </p:oleObj>
              </mc:Choice>
              <mc:Fallback>
                <p:oleObj name="think-cell Slide" r:id="rId10" imgW="347" imgH="34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10"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50699378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2" r:id="rId3"/>
    <p:sldLayoutId id="2147483713" r:id="rId4"/>
    <p:sldLayoutId id="2147483717" r:id="rId5"/>
    <p:sldLayoutId id="214748381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857510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6"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8895375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826"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17385427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0"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712710881"/>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9"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9203494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4"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941193201"/>
      </p:ext>
    </p:extLst>
  </p:cSld>
  <p:clrMap bg1="lt1" tx1="dk1" bg2="lt2" tx2="dk2" accent1="accent1" accent2="accent2" accent3="accent3" accent4="accent4" accent5="accent5" accent6="accent6" hlink="hlink" folHlink="folHlink"/>
  <p:sldLayoutIdLst>
    <p:sldLayoutId id="2147483740" r:id="rId1"/>
    <p:sldLayoutId id="214748374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bg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bg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bg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5"/>
            </p:custDataLst>
            <p:extLst>
              <p:ext uri="{D42A27DB-BD31-4B8C-83A1-F6EECF244321}">
                <p14:modId xmlns:p14="http://schemas.microsoft.com/office/powerpoint/2010/main" val="1804153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8" name="think-cell Slide" r:id="rId6" imgW="347" imgH="346" progId="TCLayout.ActiveDocument.1">
                  <p:embed/>
                </p:oleObj>
              </mc:Choice>
              <mc:Fallback>
                <p:oleObj name="think-cell Slide" r:id="rId6" imgW="347" imgH="34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4273211034"/>
      </p:ext>
    </p:extLst>
  </p:cSld>
  <p:clrMap bg1="lt1" tx1="dk1" bg2="lt2" tx2="dk2" accent1="accent1" accent2="accent2" accent3="accent3" accent4="accent4" accent5="accent5" accent6="accent6" hlink="hlink" folHlink="folHlink"/>
  <p:sldLayoutIdLst>
    <p:sldLayoutId id="2147483747" r:id="rId1"/>
    <p:sldLayoutId id="2147483748"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2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2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2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7"/>
            </p:custDataLst>
            <p:extLst>
              <p:ext uri="{D42A27DB-BD31-4B8C-83A1-F6EECF244321}">
                <p14:modId xmlns:p14="http://schemas.microsoft.com/office/powerpoint/2010/main" val="3191796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2" name="think-cell Slide" r:id="rId8" imgW="347" imgH="346" progId="TCLayout.ActiveDocument.1">
                  <p:embed/>
                </p:oleObj>
              </mc:Choice>
              <mc:Fallback>
                <p:oleObj name="think-cell Slide" r:id="rId8" imgW="347" imgH="34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2189518015"/>
      </p:ext>
    </p:extLst>
  </p:cSld>
  <p:clrMap bg1="lt1" tx1="dk1" bg2="lt2" tx2="dk2" accent1="accent1" accent2="accent2" accent3="accent3" accent4="accent4" accent5="accent5" accent6="accent6" hlink="hlink" folHlink="folHlink"/>
  <p:sldLayoutIdLst>
    <p:sldLayoutId id="2147483786" r:id="rId1"/>
    <p:sldLayoutId id="2147483798" r:id="rId2"/>
    <p:sldLayoutId id="2147483800" r:id="rId3"/>
    <p:sldLayoutId id="214748380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4"/>
            </p:custDataLst>
            <p:extLst>
              <p:ext uri="{D42A27DB-BD31-4B8C-83A1-F6EECF244321}">
                <p14:modId xmlns:p14="http://schemas.microsoft.com/office/powerpoint/2010/main" val="8792723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6" name="think-cell Slide" r:id="rId5" imgW="347" imgH="346" progId="TCLayout.ActiveDocument.1">
                  <p:embed/>
                </p:oleObj>
              </mc:Choice>
              <mc:Fallback>
                <p:oleObj name="think-cell Slide" r:id="rId5" imgW="347" imgH="34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0" y="1226242"/>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7" y="4651567"/>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7"/>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755879493"/>
      </p:ext>
    </p:extLst>
  </p:cSld>
  <p:clrMap bg1="lt1" tx1="dk1" bg2="lt2" tx2="dk2" accent1="accent1" accent2="accent2" accent3="accent3" accent4="accent4" accent5="accent5" accent6="accent6" hlink="hlink" folHlink="folHlink"/>
  <p:sldLayoutIdLst>
    <p:sldLayoutId id="2147483809"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93"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8200"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89" y="1589"/>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1" y="1226243"/>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8" y="4651568"/>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8"/>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3368838510"/>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72"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43" indent="-285743" algn="l" defTabSz="818672"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93" indent="-285743" algn="l" defTabSz="818672"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79"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73" indent="-204668" algn="l" defTabSz="818672"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43" indent="-285743" algn="l" defTabSz="818672"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60" indent="-204668" algn="l" defTabSz="818672"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87"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023"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359" indent="-204668" algn="l" defTabSz="81867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72" rtl="0" eaLnBrk="1" latinLnBrk="0" hangingPunct="1">
        <a:defRPr sz="1600" kern="1200">
          <a:solidFill>
            <a:schemeClr val="tx1"/>
          </a:solidFill>
          <a:latin typeface="+mn-lt"/>
          <a:ea typeface="+mn-ea"/>
          <a:cs typeface="+mn-cs"/>
        </a:defRPr>
      </a:lvl1pPr>
      <a:lvl2pPr marL="409336" algn="l" defTabSz="818672" rtl="0" eaLnBrk="1" latinLnBrk="0" hangingPunct="1">
        <a:defRPr sz="1600" kern="1200">
          <a:solidFill>
            <a:schemeClr val="tx1"/>
          </a:solidFill>
          <a:latin typeface="+mn-lt"/>
          <a:ea typeface="+mn-ea"/>
          <a:cs typeface="+mn-cs"/>
        </a:defRPr>
      </a:lvl2pPr>
      <a:lvl3pPr marL="818672" algn="l" defTabSz="818672" rtl="0" eaLnBrk="1" latinLnBrk="0" hangingPunct="1">
        <a:defRPr sz="1600" kern="1200">
          <a:solidFill>
            <a:schemeClr val="tx1"/>
          </a:solidFill>
          <a:latin typeface="+mn-lt"/>
          <a:ea typeface="+mn-ea"/>
          <a:cs typeface="+mn-cs"/>
        </a:defRPr>
      </a:lvl3pPr>
      <a:lvl4pPr marL="1228008" algn="l" defTabSz="818672" rtl="0" eaLnBrk="1" latinLnBrk="0" hangingPunct="1">
        <a:defRPr sz="1600" kern="1200">
          <a:solidFill>
            <a:schemeClr val="tx1"/>
          </a:solidFill>
          <a:latin typeface="+mn-lt"/>
          <a:ea typeface="+mn-ea"/>
          <a:cs typeface="+mn-cs"/>
        </a:defRPr>
      </a:lvl4pPr>
      <a:lvl5pPr marL="1637346" algn="l" defTabSz="818672" rtl="0" eaLnBrk="1" latinLnBrk="0" hangingPunct="1">
        <a:defRPr sz="1600" kern="1200">
          <a:solidFill>
            <a:schemeClr val="tx1"/>
          </a:solidFill>
          <a:latin typeface="+mn-lt"/>
          <a:ea typeface="+mn-ea"/>
          <a:cs typeface="+mn-cs"/>
        </a:defRPr>
      </a:lvl5pPr>
      <a:lvl6pPr marL="2046682" algn="l" defTabSz="818672" rtl="0" eaLnBrk="1" latinLnBrk="0" hangingPunct="1">
        <a:defRPr sz="1600" kern="1200">
          <a:solidFill>
            <a:schemeClr val="tx1"/>
          </a:solidFill>
          <a:latin typeface="+mn-lt"/>
          <a:ea typeface="+mn-ea"/>
          <a:cs typeface="+mn-cs"/>
        </a:defRPr>
      </a:lvl6pPr>
      <a:lvl7pPr marL="2456018" algn="l" defTabSz="818672" rtl="0" eaLnBrk="1" latinLnBrk="0" hangingPunct="1">
        <a:defRPr sz="1600" kern="1200">
          <a:solidFill>
            <a:schemeClr val="tx1"/>
          </a:solidFill>
          <a:latin typeface="+mn-lt"/>
          <a:ea typeface="+mn-ea"/>
          <a:cs typeface="+mn-cs"/>
        </a:defRPr>
      </a:lvl7pPr>
      <a:lvl8pPr marL="2865354" algn="l" defTabSz="818672" rtl="0" eaLnBrk="1" latinLnBrk="0" hangingPunct="1">
        <a:defRPr sz="1600" kern="1200">
          <a:solidFill>
            <a:schemeClr val="tx1"/>
          </a:solidFill>
          <a:latin typeface="+mn-lt"/>
          <a:ea typeface="+mn-ea"/>
          <a:cs typeface="+mn-cs"/>
        </a:defRPr>
      </a:lvl8pPr>
      <a:lvl9pPr marL="3274691" algn="l" defTabSz="81867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kt 4" hidden="1"/>
          <p:cNvGraphicFramePr>
            <a:graphicFrameLocks noChangeAspect="1"/>
          </p:cNvGraphicFramePr>
          <p:nvPr userDrawn="1">
            <p:custDataLst>
              <p:tags r:id="rId8"/>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spid="_x0000_s9224" name="think-cell Slide" r:id="rId9" imgW="347" imgH="346" progId="TCLayout.ActiveDocument.1">
                  <p:embed/>
                </p:oleObj>
              </mc:Choice>
              <mc:Fallback>
                <p:oleObj name="think-cell Slide" r:id="rId9" imgW="347" imgH="346" progId="TCLayout.ActiveDocument.1">
                  <p:embed/>
                  <p:pic>
                    <p:nvPicPr>
                      <p:cNvPr id="5" name="Objekt 4" hidden="1"/>
                      <p:cNvPicPr/>
                      <p:nvPr/>
                    </p:nvPicPr>
                    <p:blipFill>
                      <a:blip r:embed="rId10"/>
                      <a:stretch>
                        <a:fillRect/>
                      </a:stretch>
                    </p:blipFill>
                    <p:spPr>
                      <a:xfrm>
                        <a:off x="1590" y="1590"/>
                        <a:ext cx="1588" cy="1588"/>
                      </a:xfrm>
                      <a:prstGeom prst="rect">
                        <a:avLst/>
                      </a:prstGeom>
                    </p:spPr>
                  </p:pic>
                </p:oleObj>
              </mc:Fallback>
            </mc:AlternateContent>
          </a:graphicData>
        </a:graphic>
      </p:graphicFrame>
      <p:sp>
        <p:nvSpPr>
          <p:cNvPr id="2" name="Pladsholder til titel 1"/>
          <p:cNvSpPr>
            <a:spLocks noGrp="1"/>
          </p:cNvSpPr>
          <p:nvPr>
            <p:ph type="title"/>
          </p:nvPr>
        </p:nvSpPr>
        <p:spPr>
          <a:xfrm>
            <a:off x="457201" y="205979"/>
            <a:ext cx="8229600" cy="857250"/>
          </a:xfrm>
          <a:prstGeom prst="rect">
            <a:avLst/>
          </a:prstGeom>
        </p:spPr>
        <p:txBody>
          <a:bodyPr vert="horz" lIns="81869" tIns="40934" rIns="81869" bIns="40934" rtlCol="0" anchor="ctr">
            <a:normAutofit/>
          </a:bodyPr>
          <a:lstStyle/>
          <a:p>
            <a:r>
              <a:rPr lang="da-DK" dirty="0"/>
              <a:t>Klik for at redigere i master</a:t>
            </a:r>
          </a:p>
        </p:txBody>
      </p:sp>
      <p:sp>
        <p:nvSpPr>
          <p:cNvPr id="4" name="Pladsholder til tekst 3"/>
          <p:cNvSpPr>
            <a:spLocks noGrp="1"/>
          </p:cNvSpPr>
          <p:nvPr>
            <p:ph type="body" idx="1"/>
          </p:nvPr>
        </p:nvSpPr>
        <p:spPr>
          <a:xfrm>
            <a:off x="457202" y="1226244"/>
            <a:ext cx="8225041" cy="3262312"/>
          </a:xfrm>
          <a:prstGeom prst="rect">
            <a:avLst/>
          </a:prstGeom>
        </p:spPr>
        <p:txBody>
          <a:bodyPr vert="horz" lIns="91440" tIns="45720" rIns="91440" bIns="45720" rtlCol="0">
            <a:normAutofit/>
          </a:bodyPr>
          <a:lstStyle/>
          <a:p>
            <a:pPr lvl="0"/>
            <a:r>
              <a:rPr lang="da-DK" dirty="0"/>
              <a:t>Rediger typografien i masterens</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dato 3"/>
          <p:cNvSpPr>
            <a:spLocks noGrp="1"/>
          </p:cNvSpPr>
          <p:nvPr>
            <p:ph type="dt" sz="half" idx="2"/>
          </p:nvPr>
        </p:nvSpPr>
        <p:spPr>
          <a:xfrm>
            <a:off x="6627249" y="4651569"/>
            <a:ext cx="1231973" cy="273844"/>
          </a:xfrm>
          <a:prstGeom prst="rect">
            <a:avLst/>
          </a:prstGeom>
        </p:spPr>
        <p:txBody>
          <a:bodyPr vert="horz" lIns="81869" tIns="40934" rIns="81869" bIns="40934" rtlCol="0" anchor="t"/>
          <a:lstStyle>
            <a:lvl1pPr algn="l">
              <a:defRPr sz="600">
                <a:solidFill>
                  <a:schemeClr val="tx1"/>
                </a:solidFill>
                <a:latin typeface="Segoe UI Semilight" panose="020B0402040204020203" pitchFamily="34" charset="0"/>
                <a:cs typeface="Segoe UI Semilight" panose="020B0402040204020203" pitchFamily="34" charset="0"/>
              </a:defRPr>
            </a:lvl1pPr>
          </a:lstStyle>
          <a:p>
            <a:fld id="{D6C43E05-5416-43CC-9354-A0F970D8A001}" type="datetime2">
              <a:rPr lang="da-DK" smtClean="0"/>
              <a:pPr/>
              <a:t>12. maj 2025</a:t>
            </a:fld>
            <a:endParaRPr lang="da-DK" dirty="0"/>
          </a:p>
        </p:txBody>
      </p:sp>
      <p:sp>
        <p:nvSpPr>
          <p:cNvPr id="9" name="Pladsholder til diasnummer 5"/>
          <p:cNvSpPr>
            <a:spLocks noGrp="1"/>
          </p:cNvSpPr>
          <p:nvPr>
            <p:ph type="sldNum" sz="quarter" idx="4"/>
          </p:nvPr>
        </p:nvSpPr>
        <p:spPr>
          <a:xfrm>
            <a:off x="7874453" y="4651569"/>
            <a:ext cx="807789" cy="273844"/>
          </a:xfrm>
          <a:prstGeom prst="rect">
            <a:avLst/>
          </a:prstGeom>
        </p:spPr>
        <p:txBody>
          <a:bodyPr vert="horz" lIns="81869" tIns="40934" rIns="81869" bIns="40934" rtlCol="0" anchor="t"/>
          <a:lstStyle>
            <a:lvl1pPr algn="r">
              <a:defRPr sz="600">
                <a:solidFill>
                  <a:schemeClr val="tx1"/>
                </a:solidFill>
                <a:latin typeface="Segoe UI Semilight" panose="020B0402040204020203" pitchFamily="34" charset="0"/>
                <a:cs typeface="Segoe UI Semilight" panose="020B0402040204020203" pitchFamily="34" charset="0"/>
              </a:defRPr>
            </a:lvl1pPr>
          </a:lstStyle>
          <a:p>
            <a:r>
              <a:rPr lang="da-DK" dirty="0"/>
              <a:t>Side </a:t>
            </a:r>
            <a:fld id="{8E044AEF-F590-47CE-BE8F-5C241A59BA2A}" type="slidenum">
              <a:rPr lang="da-DK" smtClean="0"/>
              <a:pPr/>
              <a:t>‹nr.›</a:t>
            </a:fld>
            <a:endParaRPr lang="da-DK" dirty="0"/>
          </a:p>
        </p:txBody>
      </p:sp>
    </p:spTree>
    <p:extLst>
      <p:ext uri="{BB962C8B-B14F-4D97-AF65-F5344CB8AC3E}">
        <p14:creationId xmlns:p14="http://schemas.microsoft.com/office/powerpoint/2010/main" val="9187339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ctr" defTabSz="818651" rtl="0" eaLnBrk="1" latinLnBrk="0" hangingPunct="1">
        <a:spcBef>
          <a:spcPct val="0"/>
        </a:spcBef>
        <a:buNone/>
        <a:defRPr sz="3900" kern="1200">
          <a:solidFill>
            <a:schemeClr val="tx1"/>
          </a:solidFill>
          <a:latin typeface="Segoe UI Semilight" panose="020B0402040204020203" pitchFamily="34" charset="0"/>
          <a:ea typeface="+mj-ea"/>
          <a:cs typeface="Segoe UI Semilight" panose="020B0402040204020203" pitchFamily="34" charset="0"/>
        </a:defRPr>
      </a:lvl1pPr>
    </p:titleStyle>
    <p:bodyStyle>
      <a:lvl1pPr marL="285736" indent="-285736" algn="l" defTabSz="818651"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878" indent="-285736" algn="l" defTabSz="818651"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7958"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79946" indent="-204663" algn="l" defTabSz="818651"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08" indent="-285736" algn="l" defTabSz="818651"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3921" indent="-204663" algn="l" defTabSz="818651"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621"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69947"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272" indent="-204663" algn="l" defTabSz="81865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818651" rtl="0" eaLnBrk="1" latinLnBrk="0" hangingPunct="1">
        <a:defRPr sz="1600" kern="1200">
          <a:solidFill>
            <a:schemeClr val="tx1"/>
          </a:solidFill>
          <a:latin typeface="+mn-lt"/>
          <a:ea typeface="+mn-ea"/>
          <a:cs typeface="+mn-cs"/>
        </a:defRPr>
      </a:lvl1pPr>
      <a:lvl2pPr marL="409326" algn="l" defTabSz="818651" rtl="0" eaLnBrk="1" latinLnBrk="0" hangingPunct="1">
        <a:defRPr sz="1600" kern="1200">
          <a:solidFill>
            <a:schemeClr val="tx1"/>
          </a:solidFill>
          <a:latin typeface="+mn-lt"/>
          <a:ea typeface="+mn-ea"/>
          <a:cs typeface="+mn-cs"/>
        </a:defRPr>
      </a:lvl2pPr>
      <a:lvl3pPr marL="818651" algn="l" defTabSz="818651" rtl="0" eaLnBrk="1" latinLnBrk="0" hangingPunct="1">
        <a:defRPr sz="1600" kern="1200">
          <a:solidFill>
            <a:schemeClr val="tx1"/>
          </a:solidFill>
          <a:latin typeface="+mn-lt"/>
          <a:ea typeface="+mn-ea"/>
          <a:cs typeface="+mn-cs"/>
        </a:defRPr>
      </a:lvl3pPr>
      <a:lvl4pPr marL="1227977" algn="l" defTabSz="818651" rtl="0" eaLnBrk="1" latinLnBrk="0" hangingPunct="1">
        <a:defRPr sz="1600" kern="1200">
          <a:solidFill>
            <a:schemeClr val="tx1"/>
          </a:solidFill>
          <a:latin typeface="+mn-lt"/>
          <a:ea typeface="+mn-ea"/>
          <a:cs typeface="+mn-cs"/>
        </a:defRPr>
      </a:lvl4pPr>
      <a:lvl5pPr marL="1637305" algn="l" defTabSz="818651" rtl="0" eaLnBrk="1" latinLnBrk="0" hangingPunct="1">
        <a:defRPr sz="1600" kern="1200">
          <a:solidFill>
            <a:schemeClr val="tx1"/>
          </a:solidFill>
          <a:latin typeface="+mn-lt"/>
          <a:ea typeface="+mn-ea"/>
          <a:cs typeface="+mn-cs"/>
        </a:defRPr>
      </a:lvl5pPr>
      <a:lvl6pPr marL="2046631" algn="l" defTabSz="818651" rtl="0" eaLnBrk="1" latinLnBrk="0" hangingPunct="1">
        <a:defRPr sz="1600" kern="1200">
          <a:solidFill>
            <a:schemeClr val="tx1"/>
          </a:solidFill>
          <a:latin typeface="+mn-lt"/>
          <a:ea typeface="+mn-ea"/>
          <a:cs typeface="+mn-cs"/>
        </a:defRPr>
      </a:lvl6pPr>
      <a:lvl7pPr marL="2455957" algn="l" defTabSz="818651" rtl="0" eaLnBrk="1" latinLnBrk="0" hangingPunct="1">
        <a:defRPr sz="1600" kern="1200">
          <a:solidFill>
            <a:schemeClr val="tx1"/>
          </a:solidFill>
          <a:latin typeface="+mn-lt"/>
          <a:ea typeface="+mn-ea"/>
          <a:cs typeface="+mn-cs"/>
        </a:defRPr>
      </a:lvl7pPr>
      <a:lvl8pPr marL="2865282" algn="l" defTabSz="818651" rtl="0" eaLnBrk="1" latinLnBrk="0" hangingPunct="1">
        <a:defRPr sz="1600" kern="1200">
          <a:solidFill>
            <a:schemeClr val="tx1"/>
          </a:solidFill>
          <a:latin typeface="+mn-lt"/>
          <a:ea typeface="+mn-ea"/>
          <a:cs typeface="+mn-cs"/>
        </a:defRPr>
      </a:lvl8pPr>
      <a:lvl9pPr marL="3274610" algn="l" defTabSz="818651"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17" Type="http://schemas.openxmlformats.org/officeDocument/2006/relationships/tags" Target="../tags/tag126.xml"/><Relationship Id="rId21" Type="http://schemas.openxmlformats.org/officeDocument/2006/relationships/tags" Target="../tags/tag30.xml"/><Relationship Id="rId42" Type="http://schemas.openxmlformats.org/officeDocument/2006/relationships/tags" Target="../tags/tag51.xml"/><Relationship Id="rId63" Type="http://schemas.openxmlformats.org/officeDocument/2006/relationships/tags" Target="../tags/tag72.xml"/><Relationship Id="rId84" Type="http://schemas.openxmlformats.org/officeDocument/2006/relationships/tags" Target="../tags/tag93.xml"/><Relationship Id="rId16" Type="http://schemas.openxmlformats.org/officeDocument/2006/relationships/tags" Target="../tags/tag25.xml"/><Relationship Id="rId107" Type="http://schemas.openxmlformats.org/officeDocument/2006/relationships/tags" Target="../tags/tag116.xml"/><Relationship Id="rId11" Type="http://schemas.openxmlformats.org/officeDocument/2006/relationships/tags" Target="../tags/tag20.xml"/><Relationship Id="rId32" Type="http://schemas.openxmlformats.org/officeDocument/2006/relationships/tags" Target="../tags/tag41.xml"/><Relationship Id="rId37" Type="http://schemas.openxmlformats.org/officeDocument/2006/relationships/tags" Target="../tags/tag46.xml"/><Relationship Id="rId53" Type="http://schemas.openxmlformats.org/officeDocument/2006/relationships/tags" Target="../tags/tag62.xml"/><Relationship Id="rId58" Type="http://schemas.openxmlformats.org/officeDocument/2006/relationships/tags" Target="../tags/tag67.xml"/><Relationship Id="rId74" Type="http://schemas.openxmlformats.org/officeDocument/2006/relationships/tags" Target="../tags/tag83.xml"/><Relationship Id="rId79" Type="http://schemas.openxmlformats.org/officeDocument/2006/relationships/tags" Target="../tags/tag88.xml"/><Relationship Id="rId102" Type="http://schemas.openxmlformats.org/officeDocument/2006/relationships/tags" Target="../tags/tag111.xml"/><Relationship Id="rId123" Type="http://schemas.openxmlformats.org/officeDocument/2006/relationships/tags" Target="../tags/tag132.xml"/><Relationship Id="rId128" Type="http://schemas.openxmlformats.org/officeDocument/2006/relationships/tags" Target="../tags/tag137.xml"/><Relationship Id="rId5" Type="http://schemas.openxmlformats.org/officeDocument/2006/relationships/tags" Target="../tags/tag14.xml"/><Relationship Id="rId90" Type="http://schemas.openxmlformats.org/officeDocument/2006/relationships/tags" Target="../tags/tag99.xml"/><Relationship Id="rId95" Type="http://schemas.openxmlformats.org/officeDocument/2006/relationships/tags" Target="../tags/tag104.xml"/><Relationship Id="rId22" Type="http://schemas.openxmlformats.org/officeDocument/2006/relationships/tags" Target="../tags/tag31.xml"/><Relationship Id="rId27" Type="http://schemas.openxmlformats.org/officeDocument/2006/relationships/tags" Target="../tags/tag36.xml"/><Relationship Id="rId43" Type="http://schemas.openxmlformats.org/officeDocument/2006/relationships/tags" Target="../tags/tag52.xml"/><Relationship Id="rId48" Type="http://schemas.openxmlformats.org/officeDocument/2006/relationships/tags" Target="../tags/tag57.xml"/><Relationship Id="rId64" Type="http://schemas.openxmlformats.org/officeDocument/2006/relationships/tags" Target="../tags/tag73.xml"/><Relationship Id="rId69" Type="http://schemas.openxmlformats.org/officeDocument/2006/relationships/tags" Target="../tags/tag78.xml"/><Relationship Id="rId113" Type="http://schemas.openxmlformats.org/officeDocument/2006/relationships/tags" Target="../tags/tag122.xml"/><Relationship Id="rId118" Type="http://schemas.openxmlformats.org/officeDocument/2006/relationships/tags" Target="../tags/tag127.xml"/><Relationship Id="rId134" Type="http://schemas.openxmlformats.org/officeDocument/2006/relationships/image" Target="../media/image13.emf"/><Relationship Id="rId80" Type="http://schemas.openxmlformats.org/officeDocument/2006/relationships/tags" Target="../tags/tag89.xml"/><Relationship Id="rId85" Type="http://schemas.openxmlformats.org/officeDocument/2006/relationships/tags" Target="../tags/tag94.xml"/><Relationship Id="rId12" Type="http://schemas.openxmlformats.org/officeDocument/2006/relationships/tags" Target="../tags/tag21.xml"/><Relationship Id="rId17" Type="http://schemas.openxmlformats.org/officeDocument/2006/relationships/tags" Target="../tags/tag26.xml"/><Relationship Id="rId33" Type="http://schemas.openxmlformats.org/officeDocument/2006/relationships/tags" Target="../tags/tag42.xml"/><Relationship Id="rId38" Type="http://schemas.openxmlformats.org/officeDocument/2006/relationships/tags" Target="../tags/tag47.xml"/><Relationship Id="rId59" Type="http://schemas.openxmlformats.org/officeDocument/2006/relationships/tags" Target="../tags/tag68.xml"/><Relationship Id="rId103" Type="http://schemas.openxmlformats.org/officeDocument/2006/relationships/tags" Target="../tags/tag112.xml"/><Relationship Id="rId108" Type="http://schemas.openxmlformats.org/officeDocument/2006/relationships/tags" Target="../tags/tag117.xml"/><Relationship Id="rId124" Type="http://schemas.openxmlformats.org/officeDocument/2006/relationships/tags" Target="../tags/tag133.xml"/><Relationship Id="rId129" Type="http://schemas.openxmlformats.org/officeDocument/2006/relationships/tags" Target="../tags/tag138.xml"/><Relationship Id="rId54" Type="http://schemas.openxmlformats.org/officeDocument/2006/relationships/tags" Target="../tags/tag63.xml"/><Relationship Id="rId70" Type="http://schemas.openxmlformats.org/officeDocument/2006/relationships/tags" Target="../tags/tag79.xml"/><Relationship Id="rId75" Type="http://schemas.openxmlformats.org/officeDocument/2006/relationships/tags" Target="../tags/tag84.xml"/><Relationship Id="rId91" Type="http://schemas.openxmlformats.org/officeDocument/2006/relationships/tags" Target="../tags/tag100.xml"/><Relationship Id="rId96" Type="http://schemas.openxmlformats.org/officeDocument/2006/relationships/tags" Target="../tags/tag105.xml"/><Relationship Id="rId1" Type="http://schemas.openxmlformats.org/officeDocument/2006/relationships/vmlDrawing" Target="../drawings/vmlDrawing10.vml"/><Relationship Id="rId6" Type="http://schemas.openxmlformats.org/officeDocument/2006/relationships/tags" Target="../tags/tag15.xml"/><Relationship Id="rId23" Type="http://schemas.openxmlformats.org/officeDocument/2006/relationships/tags" Target="../tags/tag32.xml"/><Relationship Id="rId28" Type="http://schemas.openxmlformats.org/officeDocument/2006/relationships/tags" Target="../tags/tag37.xml"/><Relationship Id="rId49" Type="http://schemas.openxmlformats.org/officeDocument/2006/relationships/tags" Target="../tags/tag58.xml"/><Relationship Id="rId114" Type="http://schemas.openxmlformats.org/officeDocument/2006/relationships/tags" Target="../tags/tag123.xml"/><Relationship Id="rId119" Type="http://schemas.openxmlformats.org/officeDocument/2006/relationships/tags" Target="../tags/tag128.xml"/><Relationship Id="rId44" Type="http://schemas.openxmlformats.org/officeDocument/2006/relationships/tags" Target="../tags/tag53.xml"/><Relationship Id="rId60" Type="http://schemas.openxmlformats.org/officeDocument/2006/relationships/tags" Target="../tags/tag69.xml"/><Relationship Id="rId65" Type="http://schemas.openxmlformats.org/officeDocument/2006/relationships/tags" Target="../tags/tag74.xml"/><Relationship Id="rId81" Type="http://schemas.openxmlformats.org/officeDocument/2006/relationships/tags" Target="../tags/tag90.xml"/><Relationship Id="rId86" Type="http://schemas.openxmlformats.org/officeDocument/2006/relationships/tags" Target="../tags/tag95.xml"/><Relationship Id="rId130" Type="http://schemas.openxmlformats.org/officeDocument/2006/relationships/tags" Target="../tags/tag139.xml"/><Relationship Id="rId13" Type="http://schemas.openxmlformats.org/officeDocument/2006/relationships/tags" Target="../tags/tag22.xml"/><Relationship Id="rId18" Type="http://schemas.openxmlformats.org/officeDocument/2006/relationships/tags" Target="../tags/tag27.xml"/><Relationship Id="rId39" Type="http://schemas.openxmlformats.org/officeDocument/2006/relationships/tags" Target="../tags/tag48.xml"/><Relationship Id="rId109" Type="http://schemas.openxmlformats.org/officeDocument/2006/relationships/tags" Target="../tags/tag118.xml"/><Relationship Id="rId34" Type="http://schemas.openxmlformats.org/officeDocument/2006/relationships/tags" Target="../tags/tag43.xml"/><Relationship Id="rId50" Type="http://schemas.openxmlformats.org/officeDocument/2006/relationships/tags" Target="../tags/tag59.xml"/><Relationship Id="rId55" Type="http://schemas.openxmlformats.org/officeDocument/2006/relationships/tags" Target="../tags/tag64.xml"/><Relationship Id="rId76" Type="http://schemas.openxmlformats.org/officeDocument/2006/relationships/tags" Target="../tags/tag85.xml"/><Relationship Id="rId97" Type="http://schemas.openxmlformats.org/officeDocument/2006/relationships/tags" Target="../tags/tag106.xml"/><Relationship Id="rId104" Type="http://schemas.openxmlformats.org/officeDocument/2006/relationships/tags" Target="../tags/tag113.xml"/><Relationship Id="rId120" Type="http://schemas.openxmlformats.org/officeDocument/2006/relationships/tags" Target="../tags/tag129.xml"/><Relationship Id="rId125" Type="http://schemas.openxmlformats.org/officeDocument/2006/relationships/tags" Target="../tags/tag134.xml"/><Relationship Id="rId7" Type="http://schemas.openxmlformats.org/officeDocument/2006/relationships/tags" Target="../tags/tag16.xml"/><Relationship Id="rId71" Type="http://schemas.openxmlformats.org/officeDocument/2006/relationships/tags" Target="../tags/tag80.xml"/><Relationship Id="rId92" Type="http://schemas.openxmlformats.org/officeDocument/2006/relationships/tags" Target="../tags/tag101.xml"/><Relationship Id="rId2" Type="http://schemas.openxmlformats.org/officeDocument/2006/relationships/tags" Target="../tags/tag11.xml"/><Relationship Id="rId29" Type="http://schemas.openxmlformats.org/officeDocument/2006/relationships/tags" Target="../tags/tag38.xml"/><Relationship Id="rId24" Type="http://schemas.openxmlformats.org/officeDocument/2006/relationships/tags" Target="../tags/tag33.xml"/><Relationship Id="rId40" Type="http://schemas.openxmlformats.org/officeDocument/2006/relationships/tags" Target="../tags/tag49.xml"/><Relationship Id="rId45" Type="http://schemas.openxmlformats.org/officeDocument/2006/relationships/tags" Target="../tags/tag54.xml"/><Relationship Id="rId66" Type="http://schemas.openxmlformats.org/officeDocument/2006/relationships/tags" Target="../tags/tag75.xml"/><Relationship Id="rId87" Type="http://schemas.openxmlformats.org/officeDocument/2006/relationships/tags" Target="../tags/tag96.xml"/><Relationship Id="rId110" Type="http://schemas.openxmlformats.org/officeDocument/2006/relationships/tags" Target="../tags/tag119.xml"/><Relationship Id="rId115" Type="http://schemas.openxmlformats.org/officeDocument/2006/relationships/tags" Target="../tags/tag124.xml"/><Relationship Id="rId131" Type="http://schemas.openxmlformats.org/officeDocument/2006/relationships/tags" Target="../tags/tag140.xml"/><Relationship Id="rId61" Type="http://schemas.openxmlformats.org/officeDocument/2006/relationships/tags" Target="../tags/tag70.xml"/><Relationship Id="rId82" Type="http://schemas.openxmlformats.org/officeDocument/2006/relationships/tags" Target="../tags/tag91.xml"/><Relationship Id="rId19" Type="http://schemas.openxmlformats.org/officeDocument/2006/relationships/tags" Target="../tags/tag28.xml"/><Relationship Id="rId14" Type="http://schemas.openxmlformats.org/officeDocument/2006/relationships/tags" Target="../tags/tag23.xml"/><Relationship Id="rId30" Type="http://schemas.openxmlformats.org/officeDocument/2006/relationships/tags" Target="../tags/tag39.xml"/><Relationship Id="rId35" Type="http://schemas.openxmlformats.org/officeDocument/2006/relationships/tags" Target="../tags/tag44.xml"/><Relationship Id="rId56" Type="http://schemas.openxmlformats.org/officeDocument/2006/relationships/tags" Target="../tags/tag65.xml"/><Relationship Id="rId77" Type="http://schemas.openxmlformats.org/officeDocument/2006/relationships/tags" Target="../tags/tag86.xml"/><Relationship Id="rId100" Type="http://schemas.openxmlformats.org/officeDocument/2006/relationships/tags" Target="../tags/tag109.xml"/><Relationship Id="rId105" Type="http://schemas.openxmlformats.org/officeDocument/2006/relationships/tags" Target="../tags/tag114.xml"/><Relationship Id="rId126" Type="http://schemas.openxmlformats.org/officeDocument/2006/relationships/tags" Target="../tags/tag135.xml"/><Relationship Id="rId8" Type="http://schemas.openxmlformats.org/officeDocument/2006/relationships/tags" Target="../tags/tag17.xml"/><Relationship Id="rId51" Type="http://schemas.openxmlformats.org/officeDocument/2006/relationships/tags" Target="../tags/tag60.xml"/><Relationship Id="rId72" Type="http://schemas.openxmlformats.org/officeDocument/2006/relationships/tags" Target="../tags/tag81.xml"/><Relationship Id="rId93" Type="http://schemas.openxmlformats.org/officeDocument/2006/relationships/tags" Target="../tags/tag102.xml"/><Relationship Id="rId98" Type="http://schemas.openxmlformats.org/officeDocument/2006/relationships/tags" Target="../tags/tag107.xml"/><Relationship Id="rId121" Type="http://schemas.openxmlformats.org/officeDocument/2006/relationships/tags" Target="../tags/tag130.xml"/><Relationship Id="rId3" Type="http://schemas.openxmlformats.org/officeDocument/2006/relationships/tags" Target="../tags/tag12.xml"/><Relationship Id="rId25" Type="http://schemas.openxmlformats.org/officeDocument/2006/relationships/tags" Target="../tags/tag34.xml"/><Relationship Id="rId46" Type="http://schemas.openxmlformats.org/officeDocument/2006/relationships/tags" Target="../tags/tag55.xml"/><Relationship Id="rId67" Type="http://schemas.openxmlformats.org/officeDocument/2006/relationships/tags" Target="../tags/tag76.xml"/><Relationship Id="rId116" Type="http://schemas.openxmlformats.org/officeDocument/2006/relationships/tags" Target="../tags/tag125.xml"/><Relationship Id="rId20" Type="http://schemas.openxmlformats.org/officeDocument/2006/relationships/tags" Target="../tags/tag29.xml"/><Relationship Id="rId41" Type="http://schemas.openxmlformats.org/officeDocument/2006/relationships/tags" Target="../tags/tag50.xml"/><Relationship Id="rId62" Type="http://schemas.openxmlformats.org/officeDocument/2006/relationships/tags" Target="../tags/tag71.xml"/><Relationship Id="rId83" Type="http://schemas.openxmlformats.org/officeDocument/2006/relationships/tags" Target="../tags/tag92.xml"/><Relationship Id="rId88" Type="http://schemas.openxmlformats.org/officeDocument/2006/relationships/tags" Target="../tags/tag97.xml"/><Relationship Id="rId111" Type="http://schemas.openxmlformats.org/officeDocument/2006/relationships/tags" Target="../tags/tag120.xml"/><Relationship Id="rId132" Type="http://schemas.openxmlformats.org/officeDocument/2006/relationships/slideLayout" Target="../slideLayouts/slideLayout10.xml"/><Relationship Id="rId15" Type="http://schemas.openxmlformats.org/officeDocument/2006/relationships/tags" Target="../tags/tag24.xml"/><Relationship Id="rId36" Type="http://schemas.openxmlformats.org/officeDocument/2006/relationships/tags" Target="../tags/tag45.xml"/><Relationship Id="rId57" Type="http://schemas.openxmlformats.org/officeDocument/2006/relationships/tags" Target="../tags/tag66.xml"/><Relationship Id="rId106" Type="http://schemas.openxmlformats.org/officeDocument/2006/relationships/tags" Target="../tags/tag115.xml"/><Relationship Id="rId127" Type="http://schemas.openxmlformats.org/officeDocument/2006/relationships/tags" Target="../tags/tag136.xml"/><Relationship Id="rId10" Type="http://schemas.openxmlformats.org/officeDocument/2006/relationships/tags" Target="../tags/tag19.xml"/><Relationship Id="rId31" Type="http://schemas.openxmlformats.org/officeDocument/2006/relationships/tags" Target="../tags/tag40.xml"/><Relationship Id="rId52" Type="http://schemas.openxmlformats.org/officeDocument/2006/relationships/tags" Target="../tags/tag61.xml"/><Relationship Id="rId73" Type="http://schemas.openxmlformats.org/officeDocument/2006/relationships/tags" Target="../tags/tag82.xml"/><Relationship Id="rId78" Type="http://schemas.openxmlformats.org/officeDocument/2006/relationships/tags" Target="../tags/tag87.xml"/><Relationship Id="rId94" Type="http://schemas.openxmlformats.org/officeDocument/2006/relationships/tags" Target="../tags/tag103.xml"/><Relationship Id="rId99" Type="http://schemas.openxmlformats.org/officeDocument/2006/relationships/tags" Target="../tags/tag108.xml"/><Relationship Id="rId101" Type="http://schemas.openxmlformats.org/officeDocument/2006/relationships/tags" Target="../tags/tag110.xml"/><Relationship Id="rId122" Type="http://schemas.openxmlformats.org/officeDocument/2006/relationships/tags" Target="../tags/tag131.xml"/><Relationship Id="rId4" Type="http://schemas.openxmlformats.org/officeDocument/2006/relationships/tags" Target="../tags/tag13.xml"/><Relationship Id="rId9" Type="http://schemas.openxmlformats.org/officeDocument/2006/relationships/tags" Target="../tags/tag18.xml"/><Relationship Id="rId26" Type="http://schemas.openxmlformats.org/officeDocument/2006/relationships/tags" Target="../tags/tag35.xml"/><Relationship Id="rId47" Type="http://schemas.openxmlformats.org/officeDocument/2006/relationships/tags" Target="../tags/tag56.xml"/><Relationship Id="rId68" Type="http://schemas.openxmlformats.org/officeDocument/2006/relationships/tags" Target="../tags/tag77.xml"/><Relationship Id="rId89" Type="http://schemas.openxmlformats.org/officeDocument/2006/relationships/tags" Target="../tags/tag98.xml"/><Relationship Id="rId112" Type="http://schemas.openxmlformats.org/officeDocument/2006/relationships/tags" Target="../tags/tag121.xml"/><Relationship Id="rId133"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lstStyle/>
          <a:p>
            <a:endParaRPr lang="da-DK" dirty="0"/>
          </a:p>
          <a:p>
            <a:r>
              <a:rPr lang="da-DK" dirty="0"/>
              <a:t>Vand-DUG arbejdsprogram</a:t>
            </a:r>
          </a:p>
          <a:p>
            <a:r>
              <a:rPr lang="da-DK" sz="1600" dirty="0"/>
              <a:t>Version 1.1</a:t>
            </a:r>
          </a:p>
          <a:p>
            <a:endParaRPr lang="da-DK" sz="1200" dirty="0"/>
          </a:p>
          <a:p>
            <a:endParaRPr lang="da-DK" dirty="0"/>
          </a:p>
        </p:txBody>
      </p:sp>
    </p:spTree>
    <p:extLst>
      <p:ext uri="{BB962C8B-B14F-4D97-AF65-F5344CB8AC3E}">
        <p14:creationId xmlns:p14="http://schemas.microsoft.com/office/powerpoint/2010/main" val="223102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ato 1"/>
          <p:cNvSpPr>
            <a:spLocks noGrp="1"/>
          </p:cNvSpPr>
          <p:nvPr>
            <p:ph type="dt" sz="half" idx="13"/>
          </p:nvPr>
        </p:nvSpPr>
        <p:spPr/>
        <p:txBody>
          <a:bodyPr/>
          <a:lstStyle/>
          <a:p>
            <a:fld id="{D6C43E05-5416-43CC-9354-A0F970D8A001}" type="datetime2">
              <a:rPr lang="da-DK" smtClean="0"/>
              <a:pPr/>
              <a:t>12. maj 2025</a:t>
            </a:fld>
            <a:endParaRPr lang="da-DK" dirty="0"/>
          </a:p>
        </p:txBody>
      </p:sp>
      <p:sp>
        <p:nvSpPr>
          <p:cNvPr id="3" name="Pladsholder til slidenummer 2"/>
          <p:cNvSpPr>
            <a:spLocks noGrp="1"/>
          </p:cNvSpPr>
          <p:nvPr>
            <p:ph type="sldNum" sz="quarter" idx="17"/>
          </p:nvPr>
        </p:nvSpPr>
        <p:spPr/>
        <p:txBody>
          <a:bodyPr/>
          <a:lstStyle/>
          <a:p>
            <a:r>
              <a:rPr lang="da-DK"/>
              <a:t>Side </a:t>
            </a:r>
            <a:fld id="{8E044AEF-F590-47CE-BE8F-5C241A59BA2A}" type="slidenum">
              <a:rPr lang="da-DK" smtClean="0"/>
              <a:pPr/>
              <a:t>2</a:t>
            </a:fld>
            <a:endParaRPr lang="da-DK" dirty="0"/>
          </a:p>
        </p:txBody>
      </p:sp>
      <p:graphicFrame>
        <p:nvGraphicFramePr>
          <p:cNvPr id="6" name="Tabel 5"/>
          <p:cNvGraphicFramePr>
            <a:graphicFrameLocks noGrp="1"/>
          </p:cNvGraphicFramePr>
          <p:nvPr>
            <p:extLst>
              <p:ext uri="{D42A27DB-BD31-4B8C-83A1-F6EECF244321}">
                <p14:modId xmlns:p14="http://schemas.microsoft.com/office/powerpoint/2010/main" val="772337414"/>
              </p:ext>
            </p:extLst>
          </p:nvPr>
        </p:nvGraphicFramePr>
        <p:xfrm>
          <a:off x="323528" y="564192"/>
          <a:ext cx="8496943" cy="4323482"/>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val="1597883597"/>
                    </a:ext>
                  </a:extLst>
                </a:gridCol>
                <a:gridCol w="504056">
                  <a:extLst>
                    <a:ext uri="{9D8B030D-6E8A-4147-A177-3AD203B41FA5}">
                      <a16:colId xmlns:a16="http://schemas.microsoft.com/office/drawing/2014/main" val="606829951"/>
                    </a:ext>
                  </a:extLst>
                </a:gridCol>
                <a:gridCol w="648072">
                  <a:extLst>
                    <a:ext uri="{9D8B030D-6E8A-4147-A177-3AD203B41FA5}">
                      <a16:colId xmlns:a16="http://schemas.microsoft.com/office/drawing/2014/main" val="1191173933"/>
                    </a:ext>
                  </a:extLst>
                </a:gridCol>
                <a:gridCol w="648072">
                  <a:extLst>
                    <a:ext uri="{9D8B030D-6E8A-4147-A177-3AD203B41FA5}">
                      <a16:colId xmlns:a16="http://schemas.microsoft.com/office/drawing/2014/main" val="2738556525"/>
                    </a:ext>
                  </a:extLst>
                </a:gridCol>
                <a:gridCol w="792088">
                  <a:extLst>
                    <a:ext uri="{9D8B030D-6E8A-4147-A177-3AD203B41FA5}">
                      <a16:colId xmlns:a16="http://schemas.microsoft.com/office/drawing/2014/main" val="4087329800"/>
                    </a:ext>
                  </a:extLst>
                </a:gridCol>
                <a:gridCol w="864096">
                  <a:extLst>
                    <a:ext uri="{9D8B030D-6E8A-4147-A177-3AD203B41FA5}">
                      <a16:colId xmlns:a16="http://schemas.microsoft.com/office/drawing/2014/main" val="1807219806"/>
                    </a:ext>
                  </a:extLst>
                </a:gridCol>
                <a:gridCol w="648072">
                  <a:extLst>
                    <a:ext uri="{9D8B030D-6E8A-4147-A177-3AD203B41FA5}">
                      <a16:colId xmlns:a16="http://schemas.microsoft.com/office/drawing/2014/main" val="77418318"/>
                    </a:ext>
                  </a:extLst>
                </a:gridCol>
                <a:gridCol w="2448271">
                  <a:extLst>
                    <a:ext uri="{9D8B030D-6E8A-4147-A177-3AD203B41FA5}">
                      <a16:colId xmlns:a16="http://schemas.microsoft.com/office/drawing/2014/main" val="624544613"/>
                    </a:ext>
                  </a:extLst>
                </a:gridCol>
              </a:tblGrid>
              <a:tr h="413805">
                <a:tc>
                  <a:txBody>
                    <a:bodyPr/>
                    <a:lstStyle/>
                    <a:p>
                      <a:r>
                        <a:rPr lang="da-DK" sz="900" dirty="0"/>
                        <a:t>Vand-DUG leverance (nr. og titel) </a:t>
                      </a:r>
                    </a:p>
                  </a:txBody>
                  <a:tcPr/>
                </a:tc>
                <a:tc>
                  <a:txBody>
                    <a:bodyPr/>
                    <a:lstStyle/>
                    <a:p>
                      <a:r>
                        <a:rPr lang="da-DK" sz="900" dirty="0"/>
                        <a:t>Status</a:t>
                      </a:r>
                      <a:endParaRPr lang="da-DK" sz="900" b="0" dirty="0"/>
                    </a:p>
                  </a:txBody>
                  <a:tcPr/>
                </a:tc>
                <a:tc>
                  <a:txBody>
                    <a:bodyPr/>
                    <a:lstStyle/>
                    <a:p>
                      <a:r>
                        <a:rPr lang="da-DK" sz="900" dirty="0" err="1"/>
                        <a:t>Påbe-gyndes</a:t>
                      </a:r>
                      <a:endParaRPr lang="da-DK" sz="900" dirty="0"/>
                    </a:p>
                  </a:txBody>
                  <a:tcPr/>
                </a:tc>
                <a:tc>
                  <a:txBody>
                    <a:bodyPr/>
                    <a:lstStyle/>
                    <a:p>
                      <a:r>
                        <a:rPr lang="da-DK" sz="900" dirty="0"/>
                        <a:t>Afsluttes</a:t>
                      </a:r>
                    </a:p>
                  </a:txBody>
                  <a:tcPr/>
                </a:tc>
                <a:tc>
                  <a:txBody>
                    <a:bodyPr/>
                    <a:lstStyle/>
                    <a:p>
                      <a:r>
                        <a:rPr lang="da-DK" sz="900" dirty="0"/>
                        <a:t>Tovholder </a:t>
                      </a:r>
                      <a:r>
                        <a:rPr lang="da-DK" sz="900" baseline="0" dirty="0"/>
                        <a:t>(a</a:t>
                      </a:r>
                      <a:r>
                        <a:rPr lang="da-DK" sz="900" dirty="0"/>
                        <a:t>nsvarlig aktør)</a:t>
                      </a:r>
                    </a:p>
                  </a:txBody>
                  <a:tcPr/>
                </a:tc>
                <a:tc>
                  <a:txBody>
                    <a:bodyPr/>
                    <a:lstStyle/>
                    <a:p>
                      <a:r>
                        <a:rPr lang="da-DK" sz="900" dirty="0"/>
                        <a:t>Arbejdsspor</a:t>
                      </a:r>
                    </a:p>
                  </a:txBody>
                  <a:tcPr/>
                </a:tc>
                <a:tc>
                  <a:txBody>
                    <a:bodyPr/>
                    <a:lstStyle/>
                    <a:p>
                      <a:r>
                        <a:rPr lang="da-DK" sz="900" dirty="0" err="1"/>
                        <a:t>Målsæt-ning</a:t>
                      </a:r>
                      <a:endParaRPr lang="da-DK" sz="900" dirty="0"/>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Fremdrift</a:t>
                      </a:r>
                    </a:p>
                  </a:txBody>
                  <a:tcPr/>
                </a:tc>
                <a:extLst>
                  <a:ext uri="{0D108BD9-81ED-4DB2-BD59-A6C34878D82A}">
                    <a16:rowId xmlns:a16="http://schemas.microsoft.com/office/drawing/2014/main" val="3646691106"/>
                  </a:ext>
                </a:extLst>
              </a:tr>
              <a:tr h="60772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1. Redegørelse for regler for oplysning</a:t>
                      </a:r>
                    </a:p>
                    <a:p>
                      <a:pPr marL="0" marR="0" lvl="0" indent="0" algn="l" defTabSz="818693" rtl="0" eaLnBrk="1" fontAlgn="auto" latinLnBrk="0" hangingPunct="1">
                        <a:lnSpc>
                          <a:spcPct val="100000"/>
                        </a:lnSpc>
                        <a:spcBef>
                          <a:spcPts val="0"/>
                        </a:spcBef>
                        <a:spcAft>
                          <a:spcPts val="0"/>
                        </a:spcAft>
                        <a:buClrTx/>
                        <a:buSzTx/>
                        <a:buFontTx/>
                        <a:buNone/>
                        <a:tabLst/>
                        <a:defRPr/>
                      </a:pPr>
                      <a:r>
                        <a:rPr lang="da-DK" sz="900" baseline="0" dirty="0"/>
                        <a:t>om og rettigheder til vandforbrugsdata </a:t>
                      </a:r>
                    </a:p>
                    <a:p>
                      <a:pPr marL="0" marR="0" lvl="0" indent="0" algn="l" defTabSz="818693" rtl="0" eaLnBrk="1" fontAlgn="auto" latinLnBrk="0" hangingPunct="1">
                        <a:lnSpc>
                          <a:spcPct val="100000"/>
                        </a:lnSpc>
                        <a:spcBef>
                          <a:spcPts val="0"/>
                        </a:spcBef>
                        <a:spcAft>
                          <a:spcPts val="0"/>
                        </a:spcAft>
                        <a:buClrTx/>
                        <a:buSzTx/>
                        <a:buFontTx/>
                        <a:buNone/>
                        <a:tabLst/>
                        <a:defRPr/>
                      </a:pPr>
                      <a:endParaRPr lang="da-DK" sz="900" dirty="0"/>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2025</a:t>
                      </a:r>
                    </a:p>
                  </a:txBody>
                  <a:tcPr/>
                </a:tc>
                <a:tc>
                  <a:txBody>
                    <a:bodyPr/>
                    <a:lstStyle/>
                    <a:p>
                      <a:r>
                        <a:rPr lang="da-DK" sz="900" dirty="0"/>
                        <a:t>Q2 2025</a:t>
                      </a:r>
                    </a:p>
                  </a:txBody>
                  <a:tcPr/>
                </a:tc>
                <a:tc>
                  <a:txBody>
                    <a:bodyPr/>
                    <a:lstStyle/>
                    <a:p>
                      <a:r>
                        <a:rPr lang="da-DK" sz="900" dirty="0"/>
                        <a:t>Energistyrelsen</a:t>
                      </a:r>
                    </a:p>
                  </a:txBody>
                  <a:tcPr/>
                </a:tc>
                <a:tc>
                  <a:txBody>
                    <a:bodyPr/>
                    <a:lstStyle/>
                    <a:p>
                      <a:r>
                        <a:rPr lang="da-DK" sz="900" dirty="0"/>
                        <a:t>Intet arbejdsspor</a:t>
                      </a:r>
                    </a:p>
                  </a:txBody>
                  <a:tcPr/>
                </a:tc>
                <a:tc>
                  <a:txBody>
                    <a:bodyPr/>
                    <a:lstStyle/>
                    <a:p>
                      <a:r>
                        <a:rPr lang="da-DK" sz="900" dirty="0"/>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Notat</a:t>
                      </a:r>
                      <a:r>
                        <a:rPr lang="da-DK" sz="900" baseline="0" dirty="0"/>
                        <a:t> n</a:t>
                      </a:r>
                      <a:r>
                        <a:rPr lang="da-DK" sz="900" dirty="0"/>
                        <a:t>æsten færdigskrevet. </a:t>
                      </a:r>
                      <a:r>
                        <a:rPr lang="da-DK" sz="900" dirty="0">
                          <a:solidFill>
                            <a:schemeClr val="tx1"/>
                          </a:solidFill>
                        </a:rPr>
                        <a:t>Forventes leveret i løbet af juni 2025. Skal drøftes på møde</a:t>
                      </a:r>
                      <a:r>
                        <a:rPr lang="da-DK" sz="900" baseline="0" dirty="0">
                          <a:solidFill>
                            <a:schemeClr val="tx1"/>
                          </a:solidFill>
                        </a:rPr>
                        <a:t> i </a:t>
                      </a:r>
                      <a:r>
                        <a:rPr lang="da-DK" sz="900" baseline="0" dirty="0" err="1">
                          <a:solidFill>
                            <a:schemeClr val="tx1"/>
                          </a:solidFill>
                        </a:rPr>
                        <a:t>DUG’en</a:t>
                      </a:r>
                      <a:r>
                        <a:rPr lang="da-DK" sz="900" baseline="0" dirty="0">
                          <a:solidFill>
                            <a:schemeClr val="tx1"/>
                          </a:solidFill>
                        </a:rPr>
                        <a:t> i august.</a:t>
                      </a:r>
                      <a:endParaRPr lang="da-DK" sz="900" dirty="0">
                        <a:solidFill>
                          <a:schemeClr val="tx1"/>
                        </a:solidFill>
                      </a:endParaRPr>
                    </a:p>
                    <a:p>
                      <a:endParaRPr lang="da-DK" sz="900" dirty="0"/>
                    </a:p>
                  </a:txBody>
                  <a:tcPr/>
                </a:tc>
                <a:extLst>
                  <a:ext uri="{0D108BD9-81ED-4DB2-BD59-A6C34878D82A}">
                    <a16:rowId xmlns:a16="http://schemas.microsoft.com/office/drawing/2014/main" val="1164482757"/>
                  </a:ext>
                </a:extLst>
              </a:tr>
              <a:tr h="613053">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2. </a:t>
                      </a:r>
                      <a:r>
                        <a:rPr lang="da-DK" sz="900" baseline="0" dirty="0"/>
                        <a:t>Redegørelse for regler for vandselskabers finansiering af data- og digitaliseringsaktiviteter</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r>
                        <a:rPr lang="da-DK" sz="900" dirty="0"/>
                        <a:t>Q2 2025</a:t>
                      </a:r>
                    </a:p>
                  </a:txBody>
                  <a:tcPr/>
                </a:tc>
                <a:tc>
                  <a:txBody>
                    <a:bodyPr/>
                    <a:lstStyle/>
                    <a:p>
                      <a:r>
                        <a:rPr lang="da-DK" sz="900" dirty="0">
                          <a:solidFill>
                            <a:schemeClr val="tx1"/>
                          </a:solidFill>
                        </a:rPr>
                        <a:t>Energistyrelsen</a:t>
                      </a:r>
                    </a:p>
                  </a:txBody>
                  <a:tcPr/>
                </a:tc>
                <a:tc>
                  <a:txBody>
                    <a:bodyPr/>
                    <a:lstStyle/>
                    <a:p>
                      <a:r>
                        <a:rPr lang="da-DK" sz="900" i="0" kern="1200" dirty="0">
                          <a:solidFill>
                            <a:schemeClr val="tx1"/>
                          </a:solidFill>
                          <a:latin typeface="+mn-lt"/>
                          <a:ea typeface="+mn-ea"/>
                          <a:cs typeface="+mn-cs"/>
                        </a:rPr>
                        <a:t>Intet arbejdsspor</a:t>
                      </a:r>
                    </a:p>
                  </a:txBody>
                  <a:tcPr/>
                </a:tc>
                <a:tc>
                  <a:txBody>
                    <a:bodyPr/>
                    <a:lstStyle/>
                    <a:p>
                      <a:r>
                        <a:rPr lang="da-DK" sz="900" dirty="0"/>
                        <a:t>3</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Notat</a:t>
                      </a:r>
                      <a:r>
                        <a:rPr lang="da-DK" sz="900" baseline="0" dirty="0"/>
                        <a:t> n</a:t>
                      </a:r>
                      <a:r>
                        <a:rPr lang="da-DK" sz="900" dirty="0"/>
                        <a:t>æsten færdigskrevet. For</a:t>
                      </a:r>
                      <a:r>
                        <a:rPr lang="da-DK" sz="900" dirty="0">
                          <a:solidFill>
                            <a:schemeClr val="tx1"/>
                          </a:solidFill>
                        </a:rPr>
                        <a:t>ventes leveret i løbet af juni 2025. Skal drøftes på møde</a:t>
                      </a:r>
                      <a:r>
                        <a:rPr lang="da-DK" sz="900" baseline="0" dirty="0">
                          <a:solidFill>
                            <a:schemeClr val="tx1"/>
                          </a:solidFill>
                        </a:rPr>
                        <a:t> i </a:t>
                      </a:r>
                      <a:r>
                        <a:rPr lang="da-DK" sz="900" baseline="0" dirty="0" err="1">
                          <a:solidFill>
                            <a:schemeClr val="tx1"/>
                          </a:solidFill>
                        </a:rPr>
                        <a:t>DUG’en</a:t>
                      </a:r>
                      <a:r>
                        <a:rPr lang="da-DK" sz="900" baseline="0" dirty="0">
                          <a:solidFill>
                            <a:schemeClr val="tx1"/>
                          </a:solidFill>
                        </a:rPr>
                        <a:t> i august.</a:t>
                      </a:r>
                      <a:endParaRPr lang="da-DK" sz="900" dirty="0">
                        <a:solidFill>
                          <a:schemeClr val="tx1"/>
                        </a:solidFill>
                      </a:endParaRPr>
                    </a:p>
                  </a:txBody>
                  <a:tcPr/>
                </a:tc>
                <a:extLst>
                  <a:ext uri="{0D108BD9-81ED-4DB2-BD59-A6C34878D82A}">
                    <a16:rowId xmlns:a16="http://schemas.microsoft.com/office/drawing/2014/main" val="1663565517"/>
                  </a:ext>
                </a:extLst>
              </a:tr>
              <a:tr h="875789">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3. Anbefaling om nemmere og ensartet adgang til data om eget vandforbrug </a:t>
                      </a:r>
                    </a:p>
                  </a:txBody>
                  <a:tcPr/>
                </a:tc>
                <a:tc>
                  <a:txBody>
                    <a:bodyPr/>
                    <a:lstStyle/>
                    <a:p>
                      <a:endParaRPr lang="da-DK" sz="900" kern="1200" dirty="0">
                        <a:solidFill>
                          <a:schemeClr val="dk1"/>
                        </a:solidFill>
                        <a:latin typeface="+mn-lt"/>
                        <a:ea typeface="+mn-ea"/>
                        <a:cs typeface="+mn-cs"/>
                      </a:endParaRPr>
                    </a:p>
                  </a:txBody>
                  <a:tcPr>
                    <a:solidFill>
                      <a:srgbClr val="00B050"/>
                    </a:solidFill>
                  </a:tcPr>
                </a:tc>
                <a:tc>
                  <a:txBody>
                    <a:bodyPr/>
                    <a:lstStyle/>
                    <a:p>
                      <a:r>
                        <a:rPr lang="da-DK" sz="900" kern="1200" dirty="0">
                          <a:solidFill>
                            <a:schemeClr val="dk1"/>
                          </a:solidFill>
                          <a:latin typeface="+mn-lt"/>
                          <a:ea typeface="+mn-ea"/>
                          <a:cs typeface="+mn-cs"/>
                        </a:rPr>
                        <a:t>Q1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dirty="0"/>
                        <a:t>Q1 2026</a:t>
                      </a:r>
                    </a:p>
                  </a:txBody>
                  <a:tcPr/>
                </a:tc>
                <a:tc>
                  <a:txBody>
                    <a:bodyPr/>
                    <a:lstStyle/>
                    <a:p>
                      <a:r>
                        <a:rPr lang="da-DK" sz="900" dirty="0">
                          <a:solidFill>
                            <a:schemeClr val="tx1"/>
                          </a:solidFill>
                        </a:rPr>
                        <a:t>Novafos</a:t>
                      </a: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dirty="0"/>
                        <a:t>6, 7</a:t>
                      </a:r>
                    </a:p>
                  </a:txBody>
                  <a:tcPr/>
                </a:tc>
                <a:tc>
                  <a:txBody>
                    <a:bodyPr/>
                    <a:lstStyle/>
                    <a:p>
                      <a:r>
                        <a:rPr lang="da-DK" sz="900" dirty="0"/>
                        <a:t>De første to delleverancer (beskrivelse af sektorens digitale modenhed samt indsamling af </a:t>
                      </a:r>
                      <a:r>
                        <a:rPr lang="da-DK" sz="900" dirty="0" err="1"/>
                        <a:t>use</a:t>
                      </a:r>
                      <a:r>
                        <a:rPr lang="da-DK" sz="900" dirty="0"/>
                        <a:t> cases) er godt undervejs. Forventes færdige inden udgangen af juni 2025.</a:t>
                      </a:r>
                    </a:p>
                  </a:txBody>
                  <a:tcPr/>
                </a:tc>
                <a:extLst>
                  <a:ext uri="{0D108BD9-81ED-4DB2-BD59-A6C34878D82A}">
                    <a16:rowId xmlns:a16="http://schemas.microsoft.com/office/drawing/2014/main" val="2923198947"/>
                  </a:ext>
                </a:extLst>
              </a:tr>
              <a:tr h="481684">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4. Anbefaling om nemmere adgang til data om vand for tredjeparter</a:t>
                      </a:r>
                    </a:p>
                  </a:txBody>
                  <a:tcPr/>
                </a:tc>
                <a:tc>
                  <a:txBody>
                    <a:bodyPr/>
                    <a:lstStyle/>
                    <a:p>
                      <a:endParaRPr lang="da-DK" sz="900" dirty="0"/>
                    </a:p>
                  </a:txBody>
                  <a:tcPr>
                    <a:solidFill>
                      <a:srgbClr val="00B050"/>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latin typeface="+mn-lt"/>
                          <a:ea typeface="+mn-ea"/>
                          <a:cs typeface="+mn-cs"/>
                        </a:rPr>
                        <a:t>[</a:t>
                      </a:r>
                      <a:r>
                        <a:rPr lang="da-DK" sz="900" dirty="0"/>
                        <a:t>Q3 2026</a:t>
                      </a:r>
                      <a:r>
                        <a:rPr lang="da-DK" sz="900" kern="1200" dirty="0">
                          <a:solidFill>
                            <a:schemeClr val="tx1"/>
                          </a:solidFill>
                          <a:latin typeface="+mn-lt"/>
                          <a:ea typeface="+mn-ea"/>
                          <a:cs typeface="+mn-cs"/>
                        </a:rPr>
                        <a:t>]</a:t>
                      </a:r>
                      <a:endParaRPr lang="da-DK" sz="900" dirty="0"/>
                    </a:p>
                  </a:txBody>
                  <a:tcPr/>
                </a:tc>
                <a:tc>
                  <a:txBody>
                    <a:bodyPr/>
                    <a:lstStyle/>
                    <a:p>
                      <a:r>
                        <a:rPr lang="da-DK" sz="900" kern="1200">
                          <a:solidFill>
                            <a:schemeClr val="tx1"/>
                          </a:solidFill>
                          <a:latin typeface="+mn-lt"/>
                          <a:ea typeface="+mn-ea"/>
                          <a:cs typeface="+mn-cs"/>
                        </a:rPr>
                        <a:t>TREFOR</a:t>
                      </a:r>
                      <a:endParaRPr lang="da-DK" sz="900" kern="1200" dirty="0">
                        <a:solidFill>
                          <a:schemeClr val="tx1"/>
                        </a:solidFill>
                        <a:latin typeface="+mn-lt"/>
                        <a:ea typeface="+mn-ea"/>
                        <a:cs typeface="+mn-cs"/>
                      </a:endParaRPr>
                    </a:p>
                  </a:txBody>
                  <a:tcPr/>
                </a:tc>
                <a:tc>
                  <a:txBody>
                    <a:bodyPr/>
                    <a:lstStyle/>
                    <a:p>
                      <a:r>
                        <a:rPr lang="da-DK" sz="900" i="0" kern="1200" dirty="0">
                          <a:solidFill>
                            <a:schemeClr val="tx1"/>
                          </a:solidFill>
                          <a:latin typeface="+mn-lt"/>
                          <a:ea typeface="+mn-ea"/>
                          <a:cs typeface="+mn-cs"/>
                        </a:rPr>
                        <a:t>Arbejdsspor vedr. dataadgang</a:t>
                      </a:r>
                    </a:p>
                  </a:txBody>
                  <a:tcPr/>
                </a:tc>
                <a:tc>
                  <a:txBody>
                    <a:bodyPr/>
                    <a:lstStyle/>
                    <a:p>
                      <a:r>
                        <a:rPr lang="da-DK" sz="900" kern="1200" dirty="0">
                          <a:solidFill>
                            <a:schemeClr val="dk1"/>
                          </a:solidFill>
                          <a:latin typeface="+mn-lt"/>
                          <a:ea typeface="+mn-ea"/>
                          <a:cs typeface="+mn-cs"/>
                        </a:rPr>
                        <a:t>6, 7</a:t>
                      </a:r>
                    </a:p>
                  </a:txBody>
                  <a:tcPr/>
                </a:tc>
                <a:tc>
                  <a:txBody>
                    <a:bodyPr/>
                    <a:lstStyle/>
                    <a:p>
                      <a:r>
                        <a:rPr lang="da-DK" sz="900" kern="1200" dirty="0">
                          <a:solidFill>
                            <a:schemeClr val="tx1"/>
                          </a:solidFill>
                          <a:latin typeface="+mn-lt"/>
                          <a:ea typeface="+mn-ea"/>
                          <a:cs typeface="+mn-cs"/>
                        </a:rPr>
                        <a:t>Arbejdet er ved at blive startet op</a:t>
                      </a:r>
                      <a:r>
                        <a:rPr lang="da-DK" sz="900" kern="1200" baseline="0" dirty="0">
                          <a:solidFill>
                            <a:schemeClr val="tx1"/>
                          </a:solidFill>
                          <a:latin typeface="+mn-lt"/>
                          <a:ea typeface="+mn-ea"/>
                          <a:cs typeface="+mn-cs"/>
                        </a:rPr>
                        <a:t> med TREFOR som tovholder. Første skridt er at få samlet use cases for dataadgang</a:t>
                      </a:r>
                      <a:endParaRPr lang="da-DK" sz="900" kern="1200" dirty="0">
                        <a:solidFill>
                          <a:schemeClr val="tx1"/>
                        </a:solidFill>
                        <a:latin typeface="+mn-lt"/>
                        <a:ea typeface="+mn-ea"/>
                        <a:cs typeface="+mn-cs"/>
                      </a:endParaRPr>
                    </a:p>
                  </a:txBody>
                  <a:tcPr/>
                </a:tc>
                <a:extLst>
                  <a:ext uri="{0D108BD9-81ED-4DB2-BD59-A6C34878D82A}">
                    <a16:rowId xmlns:a16="http://schemas.microsoft.com/office/drawing/2014/main" val="4121530979"/>
                  </a:ext>
                </a:extLst>
              </a:tr>
              <a:tr h="875789">
                <a:tc>
                  <a:txBody>
                    <a:bodyPr/>
                    <a:lstStyle/>
                    <a:p>
                      <a:r>
                        <a:rPr lang="da-DK" sz="900" dirty="0"/>
                        <a:t>5. Anbefalinger om digitaliseringstiltag til fremme af fleksibilitet</a:t>
                      </a:r>
                    </a:p>
                  </a:txBody>
                  <a:tcPr/>
                </a:tc>
                <a:tc>
                  <a:txBody>
                    <a:bodyPr/>
                    <a:lstStyle/>
                    <a:p>
                      <a:endParaRPr lang="da-DK" sz="900" dirty="0"/>
                    </a:p>
                  </a:txBody>
                  <a:tcPr>
                    <a:solidFill>
                      <a:schemeClr val="bg1">
                        <a:lumMod val="85000"/>
                      </a:schemeClr>
                    </a:solidFill>
                  </a:tcPr>
                </a:tc>
                <a:tc>
                  <a:txBody>
                    <a:bodyPr/>
                    <a:lstStyle/>
                    <a:p>
                      <a:r>
                        <a:rPr lang="da-DK" sz="900" kern="1200" dirty="0">
                          <a:solidFill>
                            <a:schemeClr val="dk1"/>
                          </a:solidFill>
                          <a:latin typeface="+mn-lt"/>
                          <a:ea typeface="+mn-ea"/>
                          <a:cs typeface="+mn-cs"/>
                        </a:rPr>
                        <a:t>Q2 2025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dk1"/>
                          </a:solidFill>
                          <a:latin typeface="+mn-lt"/>
                          <a:ea typeface="+mn-ea"/>
                          <a:cs typeface="+mn-cs"/>
                        </a:rPr>
                        <a:t>[et medlem af DUG’en]</a:t>
                      </a:r>
                    </a:p>
                  </a:txBody>
                  <a:tcPr/>
                </a:tc>
                <a:tc>
                  <a:txBody>
                    <a:bodyPr/>
                    <a:lstStyle/>
                    <a:p>
                      <a:r>
                        <a:rPr lang="da-DK" sz="900" i="0" kern="1200" dirty="0">
                          <a:solidFill>
                            <a:schemeClr val="tx1"/>
                          </a:solidFill>
                          <a:latin typeface="+mn-lt"/>
                          <a:ea typeface="+mn-ea"/>
                          <a:cs typeface="+mn-cs"/>
                        </a:rPr>
                        <a:t>Arbejdsspor vedr. fleksibilitet</a:t>
                      </a:r>
                    </a:p>
                  </a:txBody>
                  <a:tcPr/>
                </a:tc>
                <a:tc>
                  <a:txBody>
                    <a:bodyPr/>
                    <a:lstStyle/>
                    <a:p>
                      <a:r>
                        <a:rPr lang="da-DK" sz="900" kern="1200" dirty="0">
                          <a:solidFill>
                            <a:schemeClr val="dk1"/>
                          </a:solidFill>
                          <a:latin typeface="+mn-lt"/>
                          <a:ea typeface="+mn-ea"/>
                          <a:cs typeface="+mn-cs"/>
                        </a:rPr>
                        <a:t>5</a:t>
                      </a:r>
                    </a:p>
                  </a:txBody>
                  <a:tcPr/>
                </a:tc>
                <a:tc>
                  <a:txBody>
                    <a:bodyPr/>
                    <a:lstStyle/>
                    <a:p>
                      <a:pPr marL="0" marR="0" lvl="0" indent="0" algn="l" defTabSz="818693" rtl="0" eaLnBrk="1" fontAlgn="auto" latinLnBrk="0" hangingPunct="1">
                        <a:lnSpc>
                          <a:spcPct val="100000"/>
                        </a:lnSpc>
                        <a:spcBef>
                          <a:spcPts val="0"/>
                        </a:spcBef>
                        <a:spcAft>
                          <a:spcPts val="0"/>
                        </a:spcAft>
                        <a:buClrTx/>
                        <a:buSzTx/>
                        <a:buFontTx/>
                        <a:buNone/>
                        <a:tabLst/>
                        <a:defRPr/>
                      </a:pPr>
                      <a:r>
                        <a:rPr lang="da-DK" sz="900" kern="1200" dirty="0">
                          <a:solidFill>
                            <a:schemeClr val="tx1"/>
                          </a:solidFill>
                          <a:latin typeface="+mn-lt"/>
                          <a:ea typeface="+mn-ea"/>
                          <a:cs typeface="+mn-cs"/>
                        </a:rPr>
                        <a:t>Vil blive startet op ved at Energistyrelsen laver en samling af cases, der beskriver, hvordan visse vandselskaber indtil videre leverer fleksibilitet til elnettet. Dette skal bruges som baggrund, for at starte leverancen op på mødet i vand-DUG’en til august.</a:t>
                      </a:r>
                    </a:p>
                  </a:txBody>
                  <a:tcPr/>
                </a:tc>
                <a:extLst>
                  <a:ext uri="{0D108BD9-81ED-4DB2-BD59-A6C34878D82A}">
                    <a16:rowId xmlns:a16="http://schemas.microsoft.com/office/drawing/2014/main" val="31521277"/>
                  </a:ext>
                </a:extLst>
              </a:tr>
            </a:tbl>
          </a:graphicData>
        </a:graphic>
      </p:graphicFrame>
      <p:sp>
        <p:nvSpPr>
          <p:cNvPr id="8" name="Ellipse 7"/>
          <p:cNvSpPr/>
          <p:nvPr/>
        </p:nvSpPr>
        <p:spPr>
          <a:xfrm>
            <a:off x="2915816" y="180372"/>
            <a:ext cx="107816" cy="9291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p:cNvSpPr/>
          <p:nvPr/>
        </p:nvSpPr>
        <p:spPr>
          <a:xfrm>
            <a:off x="2915816" y="332772"/>
            <a:ext cx="107816" cy="929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p:cNvSpPr/>
          <p:nvPr/>
        </p:nvSpPr>
        <p:spPr>
          <a:xfrm>
            <a:off x="1259632" y="326042"/>
            <a:ext cx="107816" cy="92918"/>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Tekstfelt 10"/>
          <p:cNvSpPr txBox="1"/>
          <p:nvPr/>
        </p:nvSpPr>
        <p:spPr>
          <a:xfrm>
            <a:off x="2977138" y="123478"/>
            <a:ext cx="1114408" cy="215444"/>
          </a:xfrm>
          <a:prstGeom prst="rect">
            <a:avLst/>
          </a:prstGeom>
          <a:noFill/>
        </p:spPr>
        <p:txBody>
          <a:bodyPr wrap="none" rtlCol="0">
            <a:spAutoFit/>
          </a:bodyPr>
          <a:lstStyle/>
          <a:p>
            <a:r>
              <a:rPr lang="da-DK" sz="800" dirty="0"/>
              <a:t>Leverance forsinket </a:t>
            </a:r>
          </a:p>
        </p:txBody>
      </p:sp>
      <p:sp>
        <p:nvSpPr>
          <p:cNvPr id="12" name="Tekstfelt 11"/>
          <p:cNvSpPr txBox="1"/>
          <p:nvPr/>
        </p:nvSpPr>
        <p:spPr>
          <a:xfrm>
            <a:off x="2971656" y="271056"/>
            <a:ext cx="1484702" cy="215444"/>
          </a:xfrm>
          <a:prstGeom prst="rect">
            <a:avLst/>
          </a:prstGeom>
          <a:noFill/>
        </p:spPr>
        <p:txBody>
          <a:bodyPr wrap="none" rtlCol="0">
            <a:spAutoFit/>
          </a:bodyPr>
          <a:lstStyle/>
          <a:p>
            <a:r>
              <a:rPr lang="da-DK" sz="800" dirty="0"/>
              <a:t>Leverance muligvis forsinket</a:t>
            </a:r>
          </a:p>
        </p:txBody>
      </p:sp>
      <p:sp>
        <p:nvSpPr>
          <p:cNvPr id="13" name="Tekstfelt 12"/>
          <p:cNvSpPr txBox="1"/>
          <p:nvPr/>
        </p:nvSpPr>
        <p:spPr>
          <a:xfrm>
            <a:off x="1316526" y="267494"/>
            <a:ext cx="1616148" cy="215444"/>
          </a:xfrm>
          <a:prstGeom prst="rect">
            <a:avLst/>
          </a:prstGeom>
          <a:noFill/>
        </p:spPr>
        <p:txBody>
          <a:bodyPr wrap="none" rtlCol="0">
            <a:spAutoFit/>
          </a:bodyPr>
          <a:lstStyle/>
          <a:p>
            <a:r>
              <a:rPr lang="da-DK" sz="800" dirty="0"/>
              <a:t>Leverance endnu ikke igangsat</a:t>
            </a:r>
          </a:p>
        </p:txBody>
      </p:sp>
      <p:sp>
        <p:nvSpPr>
          <p:cNvPr id="14" name="Ellipse 13"/>
          <p:cNvSpPr/>
          <p:nvPr/>
        </p:nvSpPr>
        <p:spPr>
          <a:xfrm>
            <a:off x="1259632" y="182606"/>
            <a:ext cx="107816" cy="9291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p:cNvSpPr txBox="1"/>
          <p:nvPr/>
        </p:nvSpPr>
        <p:spPr>
          <a:xfrm>
            <a:off x="1316526" y="124058"/>
            <a:ext cx="1459054" cy="215444"/>
          </a:xfrm>
          <a:prstGeom prst="rect">
            <a:avLst/>
          </a:prstGeom>
          <a:noFill/>
        </p:spPr>
        <p:txBody>
          <a:bodyPr wrap="none" rtlCol="0">
            <a:spAutoFit/>
          </a:bodyPr>
          <a:lstStyle/>
          <a:p>
            <a:r>
              <a:rPr lang="da-DK" sz="800" dirty="0"/>
              <a:t>Leverance følger tidsplanen</a:t>
            </a:r>
          </a:p>
        </p:txBody>
      </p:sp>
    </p:spTree>
    <p:extLst>
      <p:ext uri="{BB962C8B-B14F-4D97-AF65-F5344CB8AC3E}">
        <p14:creationId xmlns:p14="http://schemas.microsoft.com/office/powerpoint/2010/main" val="458157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632427041"/>
              </p:ext>
            </p:extLst>
          </p:nvPr>
        </p:nvGraphicFramePr>
        <p:xfrm>
          <a:off x="1191" y="1191"/>
          <a:ext cx="1191" cy="1191"/>
        </p:xfrm>
        <a:graphic>
          <a:graphicData uri="http://schemas.openxmlformats.org/presentationml/2006/ole">
            <mc:AlternateContent xmlns:mc="http://schemas.openxmlformats.org/markup-compatibility/2006">
              <mc:Choice xmlns:v="urn:schemas-microsoft-com:vml" Requires="v">
                <p:oleObj spid="_x0000_s10248" name="think-cell Slide" r:id="rId133" imgW="347" imgH="348" progId="TCLayout.ActiveDocument.1">
                  <p:embed/>
                </p:oleObj>
              </mc:Choice>
              <mc:Fallback>
                <p:oleObj name="think-cell Slide" r:id="rId133" imgW="347" imgH="348" progId="TCLayout.ActiveDocument.1">
                  <p:embed/>
                  <p:pic>
                    <p:nvPicPr>
                      <p:cNvPr id="67" name="think-cell data - do not delete" hidden="1"/>
                      <p:cNvPicPr/>
                      <p:nvPr/>
                    </p:nvPicPr>
                    <p:blipFill>
                      <a:blip r:embed="rId134"/>
                      <a:stretch>
                        <a:fillRect/>
                      </a:stretch>
                    </p:blipFill>
                    <p:spPr>
                      <a:xfrm>
                        <a:off x="1191" y="1191"/>
                        <a:ext cx="1191" cy="1191"/>
                      </a:xfrm>
                      <a:prstGeom prst="rect">
                        <a:avLst/>
                      </a:prstGeom>
                    </p:spPr>
                  </p:pic>
                </p:oleObj>
              </mc:Fallback>
            </mc:AlternateContent>
          </a:graphicData>
        </a:graphic>
      </p:graphicFrame>
      <p:sp>
        <p:nvSpPr>
          <p:cNvPr id="5" name="Pladsholder til dato 4"/>
          <p:cNvSpPr>
            <a:spLocks noGrp="1"/>
          </p:cNvSpPr>
          <p:nvPr>
            <p:ph type="dt" sz="half" idx="13"/>
          </p:nvPr>
        </p:nvSpPr>
        <p:spPr>
          <a:xfrm>
            <a:off x="6288448" y="4722053"/>
            <a:ext cx="1231973" cy="189198"/>
          </a:xfrm>
        </p:spPr>
        <p:txBody>
          <a:bodyPr/>
          <a:lstStyle/>
          <a:p>
            <a:fld id="{8495CB62-E429-41F0-9251-2082699143B5}" type="datetime2">
              <a:rPr lang="da-DK" smtClean="0"/>
              <a:pPr/>
              <a:t>12. maj 2025</a:t>
            </a:fld>
            <a:endParaRPr lang="da-DK" dirty="0"/>
          </a:p>
        </p:txBody>
      </p:sp>
      <p:sp>
        <p:nvSpPr>
          <p:cNvPr id="126" name="Rektangel 125"/>
          <p:cNvSpPr/>
          <p:nvPr>
            <p:custDataLst>
              <p:tags r:id="rId3"/>
            </p:custDataLst>
          </p:nvPr>
        </p:nvSpPr>
        <p:spPr bwMode="auto">
          <a:xfrm>
            <a:off x="354013" y="1063625"/>
            <a:ext cx="8313738" cy="400050"/>
          </a:xfrm>
          <a:prstGeom prst="rect">
            <a:avLst/>
          </a:prstGeom>
          <a:solidFill>
            <a:schemeClr val="accent1"/>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a:p>
        </p:txBody>
      </p:sp>
      <p:sp>
        <p:nvSpPr>
          <p:cNvPr id="21" name="Rektangel 20"/>
          <p:cNvSpPr/>
          <p:nvPr>
            <p:custDataLst>
              <p:tags r:id="rId4"/>
            </p:custDataLst>
          </p:nvPr>
        </p:nvSpPr>
        <p:spPr bwMode="auto">
          <a:xfrm>
            <a:off x="354013" y="654050"/>
            <a:ext cx="8313738" cy="409575"/>
          </a:xfrm>
          <a:prstGeom prst="rect">
            <a:avLst/>
          </a:prstGeom>
          <a:solidFill>
            <a:srgbClr val="DFE5EF"/>
          </a:solid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2" name="Rektangel 91"/>
          <p:cNvSpPr/>
          <p:nvPr>
            <p:custDataLst>
              <p:tags r:id="rId5"/>
            </p:custDataLst>
          </p:nvPr>
        </p:nvSpPr>
        <p:spPr bwMode="auto">
          <a:xfrm>
            <a:off x="2666999" y="246063"/>
            <a:ext cx="192088" cy="3656013"/>
          </a:xfrm>
          <a:prstGeom prst="rect">
            <a:avLst/>
          </a:prstGeom>
          <a:pattFill prst="ltUpDiag">
            <a:fgClr>
              <a:schemeClr val="tx1"/>
            </a:fgClr>
            <a:bgClr>
              <a:schemeClr val="bg1"/>
            </a:bgClr>
          </a:pattFill>
          <a:ln w="25400" cap="flat" cmpd="sng" algn="ctr">
            <a:noFill/>
            <a:prstDash val="solid"/>
            <a:round/>
            <a:headEnd type="none" w="med" len="med"/>
            <a:tailEnd type="none" w="med" len="med"/>
          </a:ln>
          <a:effectLst/>
          <a:extLst>
            <a:ext uri="{91240B29-F687-4F45-9708-019B960494DF}">
              <a14:hiddenLine xmlns:a14="http://schemas.microsoft.com/office/drawing/2010/main" w="25400" cap="flat" cmpd="sng" algn="ctr">
                <a:solidFill>
                  <a:schemeClr val="accent1">
                    <a:shade val="50000"/>
                  </a:schemeClr>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2" name="Pladsholder til tekst 3"/>
          <p:cNvSpPr>
            <a:spLocks noGrp="1"/>
          </p:cNvSpPr>
          <p:nvPr>
            <p:custDataLst>
              <p:tags r:id="rId6"/>
            </p:custDataLst>
          </p:nvPr>
        </p:nvSpPr>
        <p:spPr bwMode="auto">
          <a:xfrm>
            <a:off x="236537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46F8665A-2718-45E3-8A85-813535D686B2}" type="datetime'''''''de''''''''''''''''''''''''''''''''''c'''''''''''''">
              <a:rPr lang="da-DK" altLang="en-US" sz="1050" b="1" smtClean="0">
                <a:solidFill>
                  <a:schemeClr val="bg1"/>
                </a:solidFill>
                <a:latin typeface="+mn-lt"/>
              </a:rPr>
              <a:pPr/>
              <a:t>dec</a:t>
            </a:fld>
            <a:endParaRPr lang="da-DK" sz="1050" b="1" dirty="0">
              <a:solidFill>
                <a:schemeClr val="bg1"/>
              </a:solidFill>
              <a:latin typeface="+mn-lt"/>
            </a:endParaRPr>
          </a:p>
        </p:txBody>
      </p:sp>
      <p:sp>
        <p:nvSpPr>
          <p:cNvPr id="162" name="Pladsholder til tekst 3"/>
          <p:cNvSpPr>
            <a:spLocks noGrp="1"/>
          </p:cNvSpPr>
          <p:nvPr>
            <p:custDataLst>
              <p:tags r:id="rId7"/>
            </p:custDataLst>
          </p:nvPr>
        </p:nvSpPr>
        <p:spPr bwMode="auto">
          <a:xfrm>
            <a:off x="285908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711AB739-B817-4B64-BD78-AC22B246DCBC}" type="datetime'''''''''j''a''''''''''''''''''''''''''''''n'''''">
              <a:rPr lang="da-DK" altLang="en-US" sz="1050" b="1" smtClean="0">
                <a:solidFill>
                  <a:schemeClr val="bg1"/>
                </a:solidFill>
                <a:latin typeface="+mn-lt"/>
              </a:rPr>
              <a:pPr/>
              <a:t>jan</a:t>
            </a:fld>
            <a:endParaRPr lang="da-DK" sz="1050" b="1" dirty="0">
              <a:solidFill>
                <a:schemeClr val="bg1"/>
              </a:solidFill>
              <a:latin typeface="+mn-lt"/>
            </a:endParaRPr>
          </a:p>
        </p:txBody>
      </p:sp>
      <p:sp>
        <p:nvSpPr>
          <p:cNvPr id="163" name="Pladsholder til tekst 3"/>
          <p:cNvSpPr>
            <a:spLocks noGrp="1"/>
          </p:cNvSpPr>
          <p:nvPr>
            <p:custDataLst>
              <p:tags r:id="rId8"/>
            </p:custDataLst>
          </p:nvPr>
        </p:nvSpPr>
        <p:spPr bwMode="auto">
          <a:xfrm>
            <a:off x="3352799" y="50800"/>
            <a:ext cx="44450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C039CD65-A912-4390-B4D7-0C8D896D0341}" type="datetime'f''''''''''''''''e''''''''''''''''''''''b'''''''">
              <a:rPr lang="da-DK" altLang="en-US" sz="1050" b="1" smtClean="0">
                <a:solidFill>
                  <a:schemeClr val="bg1"/>
                </a:solidFill>
                <a:latin typeface="+mn-lt"/>
              </a:rPr>
              <a:pPr/>
              <a:t>feb</a:t>
            </a:fld>
            <a:endParaRPr lang="da-DK" sz="1050" b="1" dirty="0">
              <a:solidFill>
                <a:schemeClr val="bg1"/>
              </a:solidFill>
              <a:latin typeface="+mn-lt"/>
            </a:endParaRPr>
          </a:p>
        </p:txBody>
      </p:sp>
      <p:sp>
        <p:nvSpPr>
          <p:cNvPr id="164" name="Pladsholder til tekst 3"/>
          <p:cNvSpPr>
            <a:spLocks noGrp="1"/>
          </p:cNvSpPr>
          <p:nvPr>
            <p:custDataLst>
              <p:tags r:id="rId9"/>
            </p:custDataLst>
          </p:nvPr>
        </p:nvSpPr>
        <p:spPr bwMode="auto">
          <a:xfrm>
            <a:off x="379730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CCC4190-BFD0-4573-A67F-542AB6ECDE09}" type="datetime'''m''''''''''''''''a''''''''''''''r'''''''''''''''''''">
              <a:rPr lang="da-DK" altLang="en-US" sz="1050" b="1" smtClean="0">
                <a:solidFill>
                  <a:schemeClr val="bg1"/>
                </a:solidFill>
                <a:latin typeface="+mn-lt"/>
              </a:rPr>
              <a:pPr/>
              <a:t>mar</a:t>
            </a:fld>
            <a:endParaRPr lang="da-DK" sz="1050" b="1" dirty="0">
              <a:solidFill>
                <a:schemeClr val="bg1"/>
              </a:solidFill>
              <a:latin typeface="+mn-lt"/>
            </a:endParaRPr>
          </a:p>
        </p:txBody>
      </p:sp>
      <p:sp>
        <p:nvSpPr>
          <p:cNvPr id="166" name="Pladsholder til tekst 3"/>
          <p:cNvSpPr>
            <a:spLocks noGrp="1"/>
          </p:cNvSpPr>
          <p:nvPr>
            <p:custDataLst>
              <p:tags r:id="rId10"/>
            </p:custDataLst>
          </p:nvPr>
        </p:nvSpPr>
        <p:spPr bwMode="auto">
          <a:xfrm>
            <a:off x="4291013"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FBE75E8E-98E4-4FA7-9063-2153AC4E23BD}" type="datetime'''a''''''''''''''''p''r'''''''''''''''''''''''''''''''''">
              <a:rPr lang="da-DK" altLang="en-US" sz="1050" b="1" smtClean="0">
                <a:solidFill>
                  <a:schemeClr val="bg1"/>
                </a:solidFill>
                <a:latin typeface="+mn-lt"/>
              </a:rPr>
              <a:pPr/>
              <a:t>apr</a:t>
            </a:fld>
            <a:endParaRPr lang="da-DK" sz="1050" b="1" dirty="0">
              <a:solidFill>
                <a:schemeClr val="bg1"/>
              </a:solidFill>
              <a:latin typeface="+mn-lt"/>
            </a:endParaRPr>
          </a:p>
        </p:txBody>
      </p:sp>
      <p:sp>
        <p:nvSpPr>
          <p:cNvPr id="168" name="Pladsholder til tekst 3"/>
          <p:cNvSpPr>
            <a:spLocks noGrp="1"/>
          </p:cNvSpPr>
          <p:nvPr>
            <p:custDataLst>
              <p:tags r:id="rId11"/>
            </p:custDataLst>
          </p:nvPr>
        </p:nvSpPr>
        <p:spPr bwMode="auto">
          <a:xfrm>
            <a:off x="4768850"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2E7A1164-80D0-4D98-BC7C-EE9F18B7173F}" type="datetime'''''''''''''''ma''''''j'''''''''''''''''''''">
              <a:rPr lang="da-DK" altLang="en-US" sz="1050" b="1" smtClean="0">
                <a:solidFill>
                  <a:schemeClr val="bg1"/>
                </a:solidFill>
                <a:latin typeface="+mn-lt"/>
              </a:rPr>
              <a:pPr/>
              <a:t>maj</a:t>
            </a:fld>
            <a:endParaRPr lang="da-DK" sz="1050" b="1" dirty="0">
              <a:solidFill>
                <a:schemeClr val="bg1"/>
              </a:solidFill>
              <a:latin typeface="+mn-lt"/>
            </a:endParaRPr>
          </a:p>
        </p:txBody>
      </p:sp>
      <p:sp>
        <p:nvSpPr>
          <p:cNvPr id="169" name="Pladsholder til tekst 3"/>
          <p:cNvSpPr>
            <a:spLocks noGrp="1"/>
          </p:cNvSpPr>
          <p:nvPr>
            <p:custDataLst>
              <p:tags r:id="rId12"/>
            </p:custDataLst>
          </p:nvPr>
        </p:nvSpPr>
        <p:spPr bwMode="auto">
          <a:xfrm>
            <a:off x="5262562" y="50800"/>
            <a:ext cx="476250"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E3DE6B65-69D2-46A1-8E9F-DD614F660F2C}" type="datetime'''''''''''''''''''j''''''un'''''''">
              <a:rPr lang="da-DK" altLang="en-US" sz="1050" b="1" smtClean="0">
                <a:solidFill>
                  <a:schemeClr val="bg1"/>
                </a:solidFill>
                <a:latin typeface="+mn-lt"/>
              </a:rPr>
              <a:pPr/>
              <a:t>jun</a:t>
            </a:fld>
            <a:endParaRPr lang="da-DK" sz="1050" b="1" dirty="0">
              <a:solidFill>
                <a:schemeClr val="bg1"/>
              </a:solidFill>
              <a:latin typeface="+mn-lt"/>
            </a:endParaRPr>
          </a:p>
        </p:txBody>
      </p:sp>
      <p:sp>
        <p:nvSpPr>
          <p:cNvPr id="214" name="Pladsholder til tekst 3"/>
          <p:cNvSpPr>
            <a:spLocks noGrp="1"/>
          </p:cNvSpPr>
          <p:nvPr>
            <p:custDataLst>
              <p:tags r:id="rId13"/>
            </p:custDataLst>
          </p:nvPr>
        </p:nvSpPr>
        <p:spPr bwMode="auto">
          <a:xfrm>
            <a:off x="5738813"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D9242AD-1A51-44FC-A1D9-C6E901F4A6FC}" type="datetime'''''j''''''''''ul'''''''">
              <a:rPr lang="da-DK" altLang="en-US" sz="1050" b="1" smtClean="0">
                <a:solidFill>
                  <a:schemeClr val="bg1"/>
                </a:solidFill>
                <a:latin typeface="+mn-lt"/>
              </a:rPr>
              <a:pPr/>
              <a:t>jul</a:t>
            </a:fld>
            <a:endParaRPr lang="da-DK" sz="1050" b="1" dirty="0">
              <a:solidFill>
                <a:schemeClr val="bg1"/>
              </a:solidFill>
              <a:latin typeface="+mn-lt"/>
            </a:endParaRPr>
          </a:p>
        </p:txBody>
      </p:sp>
      <p:sp>
        <p:nvSpPr>
          <p:cNvPr id="216" name="Pladsholder til tekst 3"/>
          <p:cNvSpPr>
            <a:spLocks noGrp="1"/>
          </p:cNvSpPr>
          <p:nvPr>
            <p:custDataLst>
              <p:tags r:id="rId14"/>
            </p:custDataLst>
          </p:nvPr>
        </p:nvSpPr>
        <p:spPr bwMode="auto">
          <a:xfrm>
            <a:off x="6232525"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BB132FD7-DA06-413A-9D29-74B83931BCDC}" type="datetime'''''''''''''''''''au''''''''''''g'">
              <a:rPr lang="da-DK" altLang="en-US" sz="1050" b="1" smtClean="0">
                <a:solidFill>
                  <a:schemeClr val="bg1"/>
                </a:solidFill>
                <a:latin typeface="+mn-lt"/>
              </a:rPr>
              <a:pPr/>
              <a:t>aug</a:t>
            </a:fld>
            <a:endParaRPr lang="da-DK" sz="1050" b="1" dirty="0">
              <a:solidFill>
                <a:schemeClr val="bg1"/>
              </a:solidFill>
              <a:latin typeface="+mn-lt"/>
            </a:endParaRPr>
          </a:p>
        </p:txBody>
      </p:sp>
      <p:sp>
        <p:nvSpPr>
          <p:cNvPr id="218" name="Pladsholder til tekst 3"/>
          <p:cNvSpPr>
            <a:spLocks noGrp="1"/>
          </p:cNvSpPr>
          <p:nvPr>
            <p:custDataLst>
              <p:tags r:id="rId15"/>
            </p:custDataLst>
          </p:nvPr>
        </p:nvSpPr>
        <p:spPr bwMode="auto">
          <a:xfrm>
            <a:off x="6726237"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684515C-6388-4503-B783-C53273300A32}" type="datetime'''s''''''''e''''''''p'''''">
              <a:rPr lang="da-DK" altLang="en-US" sz="1050" b="1" smtClean="0">
                <a:solidFill>
                  <a:schemeClr val="bg1"/>
                </a:solidFill>
                <a:latin typeface="+mn-lt"/>
              </a:rPr>
              <a:pPr/>
              <a:t>sep</a:t>
            </a:fld>
            <a:endParaRPr lang="da-DK" sz="1050" b="1" dirty="0">
              <a:solidFill>
                <a:schemeClr val="bg1"/>
              </a:solidFill>
              <a:latin typeface="+mn-lt"/>
            </a:endParaRPr>
          </a:p>
        </p:txBody>
      </p:sp>
      <p:sp>
        <p:nvSpPr>
          <p:cNvPr id="219" name="Pladsholder til tekst 3"/>
          <p:cNvSpPr>
            <a:spLocks noGrp="1"/>
          </p:cNvSpPr>
          <p:nvPr>
            <p:custDataLst>
              <p:tags r:id="rId16"/>
            </p:custDataLst>
          </p:nvPr>
        </p:nvSpPr>
        <p:spPr bwMode="auto">
          <a:xfrm>
            <a:off x="7204075" y="50800"/>
            <a:ext cx="492125"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697D0688-5D22-4347-94C2-4A7203007D23}" type="datetime'''''''''''''''''''''''''''o''k''''t'''''">
              <a:rPr lang="da-DK" altLang="en-US" sz="1050" b="1" smtClean="0">
                <a:solidFill>
                  <a:schemeClr val="bg1"/>
                </a:solidFill>
                <a:latin typeface="+mn-lt"/>
              </a:rPr>
              <a:pPr/>
              <a:t>okt</a:t>
            </a:fld>
            <a:endParaRPr lang="da-DK" sz="1050" b="1" dirty="0">
              <a:solidFill>
                <a:schemeClr val="bg1"/>
              </a:solidFill>
              <a:latin typeface="+mn-lt"/>
            </a:endParaRPr>
          </a:p>
        </p:txBody>
      </p:sp>
      <p:sp>
        <p:nvSpPr>
          <p:cNvPr id="220" name="Pladsholder til tekst 3"/>
          <p:cNvSpPr>
            <a:spLocks noGrp="1"/>
          </p:cNvSpPr>
          <p:nvPr>
            <p:custDataLst>
              <p:tags r:id="rId17"/>
            </p:custDataLst>
          </p:nvPr>
        </p:nvSpPr>
        <p:spPr bwMode="auto">
          <a:xfrm>
            <a:off x="7696199" y="50800"/>
            <a:ext cx="477838"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5BF18118-8CC4-4663-85AF-6776478CD93F}" type="datetime'''''''''''''''n''''''o''''''''''''''''''''''v'''''">
              <a:rPr lang="da-DK" altLang="en-US" sz="1050" b="1" smtClean="0">
                <a:solidFill>
                  <a:schemeClr val="bg1"/>
                </a:solidFill>
                <a:latin typeface="+mn-lt"/>
              </a:rPr>
              <a:pPr/>
              <a:t>nov</a:t>
            </a:fld>
            <a:endParaRPr lang="da-DK" sz="1050" b="1" dirty="0">
              <a:solidFill>
                <a:schemeClr val="bg1"/>
              </a:solidFill>
              <a:latin typeface="+mn-lt"/>
            </a:endParaRPr>
          </a:p>
        </p:txBody>
      </p:sp>
      <p:sp>
        <p:nvSpPr>
          <p:cNvPr id="221" name="Pladsholder til tekst 3"/>
          <p:cNvSpPr>
            <a:spLocks noGrp="1"/>
          </p:cNvSpPr>
          <p:nvPr>
            <p:custDataLst>
              <p:tags r:id="rId18"/>
            </p:custDataLst>
          </p:nvPr>
        </p:nvSpPr>
        <p:spPr bwMode="auto">
          <a:xfrm>
            <a:off x="8174038" y="50800"/>
            <a:ext cx="493713" cy="195263"/>
          </a:xfrm>
          <a:prstGeom prst="rect">
            <a:avLst/>
          </a:prstGeom>
          <a:solidFill>
            <a:schemeClr val="accent1"/>
          </a:solidFill>
          <a:ln w="9525" cmpd="sng" algn="ctr">
            <a:solidFill>
              <a:schemeClr val="tx1"/>
            </a:solidFill>
          </a:ln>
          <a:effectLst/>
        </p:spPr>
        <p:txBody>
          <a:bodyPr vert="horz" wrap="none" lIns="0" tIns="17860" rIns="0" bIns="17860" rtlCol="0" anchor="ctr">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lgn="ctr">
              <a:spcBef>
                <a:spcPct val="0"/>
              </a:spcBef>
              <a:spcAft>
                <a:spcPct val="0"/>
              </a:spcAft>
              <a:buNone/>
            </a:pPr>
            <a:fld id="{DB898F72-3198-43FC-BEBE-AF58AB99D99B}" type="datetime'''''''''''''d''''''''''''''''''''''''''''''''e''''''''c'''">
              <a:rPr lang="da-DK" altLang="en-US" sz="1050" b="1" smtClean="0">
                <a:solidFill>
                  <a:schemeClr val="bg1"/>
                </a:solidFill>
                <a:latin typeface="+mn-lt"/>
              </a:rPr>
              <a:pPr/>
              <a:t>dec</a:t>
            </a:fld>
            <a:endParaRPr lang="da-DK" sz="1050" b="1" dirty="0">
              <a:solidFill>
                <a:schemeClr val="bg1"/>
              </a:solidFill>
              <a:latin typeface="+mn-lt"/>
            </a:endParaRPr>
          </a:p>
        </p:txBody>
      </p:sp>
      <p:cxnSp>
        <p:nvCxnSpPr>
          <p:cNvPr id="159" name="Lige forbindelse 158">
            <a:extLst>
              <a:ext uri="{FF2B5EF4-FFF2-40B4-BE49-F238E27FC236}">
                <a16:creationId xmlns:a16="http://schemas.microsoft.com/office/drawing/2014/main" id="{5DB3AB04-238D-4469-9215-3EE39F634883}"/>
              </a:ext>
            </a:extLst>
          </p:cNvPr>
          <p:cNvCxnSpPr/>
          <p:nvPr>
            <p:custDataLst>
              <p:tags r:id="rId19"/>
            </p:custDataLst>
          </p:nvPr>
        </p:nvCxnSpPr>
        <p:spPr bwMode="auto">
          <a:xfrm>
            <a:off x="623252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Lige forbindelse 62"/>
          <p:cNvCxnSpPr/>
          <p:nvPr>
            <p:custDataLst>
              <p:tags r:id="rId20"/>
            </p:custDataLst>
          </p:nvPr>
        </p:nvCxnSpPr>
        <p:spPr bwMode="auto">
          <a:xfrm>
            <a:off x="8667750"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Lige forbindelse 61"/>
          <p:cNvCxnSpPr/>
          <p:nvPr>
            <p:custDataLst>
              <p:tags r:id="rId21"/>
            </p:custDataLst>
          </p:nvPr>
        </p:nvCxnSpPr>
        <p:spPr bwMode="auto">
          <a:xfrm>
            <a:off x="2365375"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Lige forbindelse 63"/>
          <p:cNvCxnSpPr/>
          <p:nvPr>
            <p:custDataLst>
              <p:tags r:id="rId22"/>
            </p:custDataLst>
          </p:nvPr>
        </p:nvCxnSpPr>
        <p:spPr bwMode="auto">
          <a:xfrm>
            <a:off x="353616" y="246063"/>
            <a:ext cx="0" cy="36560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Lige forbindelse 171">
            <a:extLst>
              <a:ext uri="{FF2B5EF4-FFF2-40B4-BE49-F238E27FC236}">
                <a16:creationId xmlns:a16="http://schemas.microsoft.com/office/drawing/2014/main" id="{B70CEEC6-9BF4-450B-89EB-2C2768CA7D5C}"/>
              </a:ext>
            </a:extLst>
          </p:cNvPr>
          <p:cNvCxnSpPr/>
          <p:nvPr>
            <p:custDataLst>
              <p:tags r:id="rId23"/>
            </p:custDataLst>
          </p:nvPr>
        </p:nvCxnSpPr>
        <p:spPr bwMode="auto">
          <a:xfrm>
            <a:off x="81740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1" name="Lige forbindelse 170">
            <a:extLst>
              <a:ext uri="{FF2B5EF4-FFF2-40B4-BE49-F238E27FC236}">
                <a16:creationId xmlns:a16="http://schemas.microsoft.com/office/drawing/2014/main" id="{13D2D53A-66D3-4565-BEB2-AA9B7A9184CE}"/>
              </a:ext>
            </a:extLst>
          </p:cNvPr>
          <p:cNvCxnSpPr/>
          <p:nvPr>
            <p:custDataLst>
              <p:tags r:id="rId24"/>
            </p:custDataLst>
          </p:nvPr>
        </p:nvCxnSpPr>
        <p:spPr bwMode="auto">
          <a:xfrm>
            <a:off x="76962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Lige forbindelse 160">
            <a:extLst>
              <a:ext uri="{FF2B5EF4-FFF2-40B4-BE49-F238E27FC236}">
                <a16:creationId xmlns:a16="http://schemas.microsoft.com/office/drawing/2014/main" id="{B2EC9BF8-614D-45B5-BF2A-723A658AC72D}"/>
              </a:ext>
            </a:extLst>
          </p:cNvPr>
          <p:cNvCxnSpPr/>
          <p:nvPr>
            <p:custDataLst>
              <p:tags r:id="rId25"/>
            </p:custDataLst>
          </p:nvPr>
        </p:nvCxnSpPr>
        <p:spPr bwMode="auto">
          <a:xfrm>
            <a:off x="7204075"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Lige forbindelse 159">
            <a:extLst>
              <a:ext uri="{FF2B5EF4-FFF2-40B4-BE49-F238E27FC236}">
                <a16:creationId xmlns:a16="http://schemas.microsoft.com/office/drawing/2014/main" id="{B4CB721C-F818-4788-85DD-41CC4D34CB9B}"/>
              </a:ext>
            </a:extLst>
          </p:cNvPr>
          <p:cNvCxnSpPr/>
          <p:nvPr>
            <p:custDataLst>
              <p:tags r:id="rId26"/>
            </p:custDataLst>
          </p:nvPr>
        </p:nvCxnSpPr>
        <p:spPr bwMode="auto">
          <a:xfrm>
            <a:off x="672623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1" name="Lige forbindelse 150">
            <a:extLst>
              <a:ext uri="{FF2B5EF4-FFF2-40B4-BE49-F238E27FC236}">
                <a16:creationId xmlns:a16="http://schemas.microsoft.com/office/drawing/2014/main" id="{049283D9-10B2-4A43-A5AF-06E137CEAA1C}"/>
              </a:ext>
            </a:extLst>
          </p:cNvPr>
          <p:cNvCxnSpPr/>
          <p:nvPr>
            <p:custDataLst>
              <p:tags r:id="rId27"/>
            </p:custDataLst>
          </p:nvPr>
        </p:nvCxnSpPr>
        <p:spPr bwMode="auto">
          <a:xfrm>
            <a:off x="2859088"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2" name="Lige forbindelse 151">
            <a:extLst>
              <a:ext uri="{FF2B5EF4-FFF2-40B4-BE49-F238E27FC236}">
                <a16:creationId xmlns:a16="http://schemas.microsoft.com/office/drawing/2014/main" id="{DE7F785F-5EA0-4D3B-B875-490E9DA9749B}"/>
              </a:ext>
            </a:extLst>
          </p:cNvPr>
          <p:cNvCxnSpPr/>
          <p:nvPr>
            <p:custDataLst>
              <p:tags r:id="rId28"/>
            </p:custDataLst>
          </p:nvPr>
        </p:nvCxnSpPr>
        <p:spPr bwMode="auto">
          <a:xfrm>
            <a:off x="33528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4" name="Lige forbindelse 153">
            <a:extLst>
              <a:ext uri="{FF2B5EF4-FFF2-40B4-BE49-F238E27FC236}">
                <a16:creationId xmlns:a16="http://schemas.microsoft.com/office/drawing/2014/main" id="{063B6882-1BB5-47FA-A3BF-3109E8DC4A36}"/>
              </a:ext>
            </a:extLst>
          </p:cNvPr>
          <p:cNvCxnSpPr/>
          <p:nvPr>
            <p:custDataLst>
              <p:tags r:id="rId29"/>
            </p:custDataLst>
          </p:nvPr>
        </p:nvCxnSpPr>
        <p:spPr bwMode="auto">
          <a:xfrm>
            <a:off x="379730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5" name="Lige forbindelse 154">
            <a:extLst>
              <a:ext uri="{FF2B5EF4-FFF2-40B4-BE49-F238E27FC236}">
                <a16:creationId xmlns:a16="http://schemas.microsoft.com/office/drawing/2014/main" id="{BFBEBB3C-983B-4E18-812C-3E63DBFA75BF}"/>
              </a:ext>
            </a:extLst>
          </p:cNvPr>
          <p:cNvCxnSpPr/>
          <p:nvPr>
            <p:custDataLst>
              <p:tags r:id="rId30"/>
            </p:custDataLst>
          </p:nvPr>
        </p:nvCxnSpPr>
        <p:spPr bwMode="auto">
          <a:xfrm>
            <a:off x="42910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6" name="Lige forbindelse 155">
            <a:extLst>
              <a:ext uri="{FF2B5EF4-FFF2-40B4-BE49-F238E27FC236}">
                <a16:creationId xmlns:a16="http://schemas.microsoft.com/office/drawing/2014/main" id="{C33C57FA-0BFE-40E7-ADD3-B493B804E601}"/>
              </a:ext>
            </a:extLst>
          </p:cNvPr>
          <p:cNvCxnSpPr/>
          <p:nvPr>
            <p:custDataLst>
              <p:tags r:id="rId31"/>
            </p:custDataLst>
          </p:nvPr>
        </p:nvCxnSpPr>
        <p:spPr bwMode="auto">
          <a:xfrm>
            <a:off x="4768850"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7" name="Lige forbindelse 156">
            <a:extLst>
              <a:ext uri="{FF2B5EF4-FFF2-40B4-BE49-F238E27FC236}">
                <a16:creationId xmlns:a16="http://schemas.microsoft.com/office/drawing/2014/main" id="{5F8DB73F-5A57-403E-8D2E-1477C059B3AB}"/>
              </a:ext>
            </a:extLst>
          </p:cNvPr>
          <p:cNvCxnSpPr/>
          <p:nvPr>
            <p:custDataLst>
              <p:tags r:id="rId32"/>
            </p:custDataLst>
          </p:nvPr>
        </p:nvCxnSpPr>
        <p:spPr bwMode="auto">
          <a:xfrm>
            <a:off x="526256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Lige forbindelse 157">
            <a:extLst>
              <a:ext uri="{FF2B5EF4-FFF2-40B4-BE49-F238E27FC236}">
                <a16:creationId xmlns:a16="http://schemas.microsoft.com/office/drawing/2014/main" id="{969EF31A-6710-4B52-8B74-89C70FA052C0}"/>
              </a:ext>
            </a:extLst>
          </p:cNvPr>
          <p:cNvCxnSpPr/>
          <p:nvPr>
            <p:custDataLst>
              <p:tags r:id="rId33"/>
            </p:custDataLst>
          </p:nvPr>
        </p:nvCxnSpPr>
        <p:spPr bwMode="auto">
          <a:xfrm>
            <a:off x="5738813" y="246063"/>
            <a:ext cx="0" cy="3656012"/>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8" name="Lige forbindelse 197">
            <a:extLst>
              <a:ext uri="{FF2B5EF4-FFF2-40B4-BE49-F238E27FC236}">
                <a16:creationId xmlns:a16="http://schemas.microsoft.com/office/drawing/2014/main" id="{08D5A41B-500D-4BC5-934A-DD7D2635F3D2}"/>
              </a:ext>
            </a:extLst>
          </p:cNvPr>
          <p:cNvCxnSpPr/>
          <p:nvPr>
            <p:custDataLst>
              <p:tags r:id="rId34"/>
            </p:custDataLst>
          </p:nvPr>
        </p:nvCxnSpPr>
        <p:spPr bwMode="auto">
          <a:xfrm>
            <a:off x="48323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9" name="Lige forbindelse 198">
            <a:extLst>
              <a:ext uri="{FF2B5EF4-FFF2-40B4-BE49-F238E27FC236}">
                <a16:creationId xmlns:a16="http://schemas.microsoft.com/office/drawing/2014/main" id="{181480E5-B2A9-4B55-A3C0-650B17AAFA84}"/>
              </a:ext>
            </a:extLst>
          </p:cNvPr>
          <p:cNvCxnSpPr/>
          <p:nvPr>
            <p:custDataLst>
              <p:tags r:id="rId35"/>
            </p:custDataLst>
          </p:nvPr>
        </p:nvCxnSpPr>
        <p:spPr bwMode="auto">
          <a:xfrm>
            <a:off x="49434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2" name="Lige forbindelse 201">
            <a:extLst>
              <a:ext uri="{FF2B5EF4-FFF2-40B4-BE49-F238E27FC236}">
                <a16:creationId xmlns:a16="http://schemas.microsoft.com/office/drawing/2014/main" id="{1C86B409-2A71-4CCC-963A-D16250FC53EC}"/>
              </a:ext>
            </a:extLst>
          </p:cNvPr>
          <p:cNvCxnSpPr/>
          <p:nvPr>
            <p:custDataLst>
              <p:tags r:id="rId36"/>
            </p:custDataLst>
          </p:nvPr>
        </p:nvCxnSpPr>
        <p:spPr bwMode="auto">
          <a:xfrm>
            <a:off x="50546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7" name="Lige forbindelse 186">
            <a:extLst>
              <a:ext uri="{FF2B5EF4-FFF2-40B4-BE49-F238E27FC236}">
                <a16:creationId xmlns:a16="http://schemas.microsoft.com/office/drawing/2014/main" id="{0653A776-E9B7-4EC1-8DF4-C80A53BB3466}"/>
              </a:ext>
            </a:extLst>
          </p:cNvPr>
          <p:cNvCxnSpPr/>
          <p:nvPr>
            <p:custDataLst>
              <p:tags r:id="rId37"/>
            </p:custDataLst>
          </p:nvPr>
        </p:nvCxnSpPr>
        <p:spPr bwMode="auto">
          <a:xfrm>
            <a:off x="36068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Lige forbindelse 202">
            <a:extLst>
              <a:ext uri="{FF2B5EF4-FFF2-40B4-BE49-F238E27FC236}">
                <a16:creationId xmlns:a16="http://schemas.microsoft.com/office/drawing/2014/main" id="{0C5CB073-AD64-4BF7-B974-A3195B2C91F7}"/>
              </a:ext>
            </a:extLst>
          </p:cNvPr>
          <p:cNvCxnSpPr/>
          <p:nvPr>
            <p:custDataLst>
              <p:tags r:id="rId38"/>
            </p:custDataLst>
          </p:nvPr>
        </p:nvCxnSpPr>
        <p:spPr bwMode="auto">
          <a:xfrm>
            <a:off x="51657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Lige forbindelse 204">
            <a:extLst>
              <a:ext uri="{FF2B5EF4-FFF2-40B4-BE49-F238E27FC236}">
                <a16:creationId xmlns:a16="http://schemas.microsoft.com/office/drawing/2014/main" id="{D54FC458-3860-4F79-A79B-CCBF3DFFEFB7}"/>
              </a:ext>
            </a:extLst>
          </p:cNvPr>
          <p:cNvCxnSpPr/>
          <p:nvPr>
            <p:custDataLst>
              <p:tags r:id="rId39"/>
            </p:custDataLst>
          </p:nvPr>
        </p:nvCxnSpPr>
        <p:spPr bwMode="auto">
          <a:xfrm>
            <a:off x="52784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7" name="Lige forbindelse 206">
            <a:extLst>
              <a:ext uri="{FF2B5EF4-FFF2-40B4-BE49-F238E27FC236}">
                <a16:creationId xmlns:a16="http://schemas.microsoft.com/office/drawing/2014/main" id="{8CECD24A-4140-4461-8367-96ED0A9E9EEB}"/>
              </a:ext>
            </a:extLst>
          </p:cNvPr>
          <p:cNvCxnSpPr/>
          <p:nvPr>
            <p:custDataLst>
              <p:tags r:id="rId40"/>
            </p:custDataLst>
          </p:nvPr>
        </p:nvCxnSpPr>
        <p:spPr bwMode="auto">
          <a:xfrm>
            <a:off x="55006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Lige forbindelse 207">
            <a:extLst>
              <a:ext uri="{FF2B5EF4-FFF2-40B4-BE49-F238E27FC236}">
                <a16:creationId xmlns:a16="http://schemas.microsoft.com/office/drawing/2014/main" id="{12554390-4181-48DC-920C-19A84FCBCB57}"/>
              </a:ext>
            </a:extLst>
          </p:cNvPr>
          <p:cNvCxnSpPr/>
          <p:nvPr>
            <p:custDataLst>
              <p:tags r:id="rId41"/>
            </p:custDataLst>
          </p:nvPr>
        </p:nvCxnSpPr>
        <p:spPr bwMode="auto">
          <a:xfrm>
            <a:off x="56118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Lige forbindelse 208">
            <a:extLst>
              <a:ext uri="{FF2B5EF4-FFF2-40B4-BE49-F238E27FC236}">
                <a16:creationId xmlns:a16="http://schemas.microsoft.com/office/drawing/2014/main" id="{FD47FD4C-B9F8-4803-BE44-559D13499F12}"/>
              </a:ext>
            </a:extLst>
          </p:cNvPr>
          <p:cNvCxnSpPr/>
          <p:nvPr>
            <p:custDataLst>
              <p:tags r:id="rId42"/>
            </p:custDataLst>
          </p:nvPr>
        </p:nvCxnSpPr>
        <p:spPr bwMode="auto">
          <a:xfrm>
            <a:off x="57229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Lige forbindelse 209">
            <a:extLst>
              <a:ext uri="{FF2B5EF4-FFF2-40B4-BE49-F238E27FC236}">
                <a16:creationId xmlns:a16="http://schemas.microsoft.com/office/drawing/2014/main" id="{7EEA70B2-CEF0-4F64-A8E8-9FC9032E3788}"/>
              </a:ext>
            </a:extLst>
          </p:cNvPr>
          <p:cNvCxnSpPr/>
          <p:nvPr>
            <p:custDataLst>
              <p:tags r:id="rId43"/>
            </p:custDataLst>
          </p:nvPr>
        </p:nvCxnSpPr>
        <p:spPr bwMode="auto">
          <a:xfrm>
            <a:off x="58356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1" name="Lige forbindelse 210">
            <a:extLst>
              <a:ext uri="{FF2B5EF4-FFF2-40B4-BE49-F238E27FC236}">
                <a16:creationId xmlns:a16="http://schemas.microsoft.com/office/drawing/2014/main" id="{D85E2BF1-5C31-4E0B-A6D3-51D00B29D94F}"/>
              </a:ext>
            </a:extLst>
          </p:cNvPr>
          <p:cNvCxnSpPr/>
          <p:nvPr>
            <p:custDataLst>
              <p:tags r:id="rId44"/>
            </p:custDataLst>
          </p:nvPr>
        </p:nvCxnSpPr>
        <p:spPr bwMode="auto">
          <a:xfrm>
            <a:off x="59467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2" name="Lige forbindelse 211">
            <a:extLst>
              <a:ext uri="{FF2B5EF4-FFF2-40B4-BE49-F238E27FC236}">
                <a16:creationId xmlns:a16="http://schemas.microsoft.com/office/drawing/2014/main" id="{E148BDE1-1DB4-4401-B239-4C5516485A70}"/>
              </a:ext>
            </a:extLst>
          </p:cNvPr>
          <p:cNvCxnSpPr/>
          <p:nvPr>
            <p:custDataLst>
              <p:tags r:id="rId45"/>
            </p:custDataLst>
          </p:nvPr>
        </p:nvCxnSpPr>
        <p:spPr bwMode="auto">
          <a:xfrm>
            <a:off x="60579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3" name="Lige forbindelse 212">
            <a:extLst>
              <a:ext uri="{FF2B5EF4-FFF2-40B4-BE49-F238E27FC236}">
                <a16:creationId xmlns:a16="http://schemas.microsoft.com/office/drawing/2014/main" id="{ACBAAEB4-6DBD-435F-8FFD-48DF91557C01}"/>
              </a:ext>
            </a:extLst>
          </p:cNvPr>
          <p:cNvCxnSpPr/>
          <p:nvPr>
            <p:custDataLst>
              <p:tags r:id="rId46"/>
            </p:custDataLst>
          </p:nvPr>
        </p:nvCxnSpPr>
        <p:spPr bwMode="auto">
          <a:xfrm>
            <a:off x="61690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7" name="Lige forbindelse 216">
            <a:extLst>
              <a:ext uri="{FF2B5EF4-FFF2-40B4-BE49-F238E27FC236}">
                <a16:creationId xmlns:a16="http://schemas.microsoft.com/office/drawing/2014/main" id="{DE4ED353-0DE2-4009-A1E9-650B6C706300}"/>
              </a:ext>
            </a:extLst>
          </p:cNvPr>
          <p:cNvCxnSpPr/>
          <p:nvPr>
            <p:custDataLst>
              <p:tags r:id="rId47"/>
            </p:custDataLst>
          </p:nvPr>
        </p:nvCxnSpPr>
        <p:spPr bwMode="auto">
          <a:xfrm>
            <a:off x="62801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2" name="Lige forbindelse 221">
            <a:extLst>
              <a:ext uri="{FF2B5EF4-FFF2-40B4-BE49-F238E27FC236}">
                <a16:creationId xmlns:a16="http://schemas.microsoft.com/office/drawing/2014/main" id="{0747BA18-E373-4AA6-9E44-ABCC489710BD}"/>
              </a:ext>
            </a:extLst>
          </p:cNvPr>
          <p:cNvCxnSpPr/>
          <p:nvPr>
            <p:custDataLst>
              <p:tags r:id="rId48"/>
            </p:custDataLst>
          </p:nvPr>
        </p:nvCxnSpPr>
        <p:spPr bwMode="auto">
          <a:xfrm>
            <a:off x="63912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Lige forbindelse 222">
            <a:extLst>
              <a:ext uri="{FF2B5EF4-FFF2-40B4-BE49-F238E27FC236}">
                <a16:creationId xmlns:a16="http://schemas.microsoft.com/office/drawing/2014/main" id="{1EA79C1F-4F54-49B1-B215-D789233A4FD3}"/>
              </a:ext>
            </a:extLst>
          </p:cNvPr>
          <p:cNvCxnSpPr/>
          <p:nvPr>
            <p:custDataLst>
              <p:tags r:id="rId49"/>
            </p:custDataLst>
          </p:nvPr>
        </p:nvCxnSpPr>
        <p:spPr bwMode="auto">
          <a:xfrm>
            <a:off x="65039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Lige forbindelse 247">
            <a:extLst>
              <a:ext uri="{FF2B5EF4-FFF2-40B4-BE49-F238E27FC236}">
                <a16:creationId xmlns:a16="http://schemas.microsoft.com/office/drawing/2014/main" id="{2907E10D-02C7-41E6-9B68-E9A8CB3BA391}"/>
              </a:ext>
            </a:extLst>
          </p:cNvPr>
          <p:cNvCxnSpPr/>
          <p:nvPr>
            <p:custDataLst>
              <p:tags r:id="rId50"/>
            </p:custDataLst>
          </p:nvPr>
        </p:nvCxnSpPr>
        <p:spPr bwMode="auto">
          <a:xfrm>
            <a:off x="66151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Lige forbindelse 248">
            <a:extLst>
              <a:ext uri="{FF2B5EF4-FFF2-40B4-BE49-F238E27FC236}">
                <a16:creationId xmlns:a16="http://schemas.microsoft.com/office/drawing/2014/main" id="{11A36B7D-B05F-4CCF-98EC-F2EB539D2F18}"/>
              </a:ext>
            </a:extLst>
          </p:cNvPr>
          <p:cNvCxnSpPr/>
          <p:nvPr>
            <p:custDataLst>
              <p:tags r:id="rId51"/>
            </p:custDataLst>
          </p:nvPr>
        </p:nvCxnSpPr>
        <p:spPr bwMode="auto">
          <a:xfrm>
            <a:off x="68373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Lige forbindelse 252">
            <a:extLst>
              <a:ext uri="{FF2B5EF4-FFF2-40B4-BE49-F238E27FC236}">
                <a16:creationId xmlns:a16="http://schemas.microsoft.com/office/drawing/2014/main" id="{ABCDA985-CDB0-4E92-86EA-C2EF578150E4}"/>
              </a:ext>
            </a:extLst>
          </p:cNvPr>
          <p:cNvCxnSpPr/>
          <p:nvPr>
            <p:custDataLst>
              <p:tags r:id="rId52"/>
            </p:custDataLst>
          </p:nvPr>
        </p:nvCxnSpPr>
        <p:spPr bwMode="auto">
          <a:xfrm>
            <a:off x="69484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Lige forbindelse 254">
            <a:extLst>
              <a:ext uri="{FF2B5EF4-FFF2-40B4-BE49-F238E27FC236}">
                <a16:creationId xmlns:a16="http://schemas.microsoft.com/office/drawing/2014/main" id="{990D6A3D-A8F2-48B8-A464-4237F55C975A}"/>
              </a:ext>
            </a:extLst>
          </p:cNvPr>
          <p:cNvCxnSpPr/>
          <p:nvPr>
            <p:custDataLst>
              <p:tags r:id="rId53"/>
            </p:custDataLst>
          </p:nvPr>
        </p:nvCxnSpPr>
        <p:spPr bwMode="auto">
          <a:xfrm>
            <a:off x="70596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Lige forbindelse 255">
            <a:extLst>
              <a:ext uri="{FF2B5EF4-FFF2-40B4-BE49-F238E27FC236}">
                <a16:creationId xmlns:a16="http://schemas.microsoft.com/office/drawing/2014/main" id="{2864089D-9A13-4922-AC26-64CFA5A617C3}"/>
              </a:ext>
            </a:extLst>
          </p:cNvPr>
          <p:cNvCxnSpPr/>
          <p:nvPr>
            <p:custDataLst>
              <p:tags r:id="rId54"/>
            </p:custDataLst>
          </p:nvPr>
        </p:nvCxnSpPr>
        <p:spPr bwMode="auto">
          <a:xfrm>
            <a:off x="71723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Lige forbindelse 257">
            <a:extLst>
              <a:ext uri="{FF2B5EF4-FFF2-40B4-BE49-F238E27FC236}">
                <a16:creationId xmlns:a16="http://schemas.microsoft.com/office/drawing/2014/main" id="{E10151D3-9A7B-4B1C-BB47-BF4688055B85}"/>
              </a:ext>
            </a:extLst>
          </p:cNvPr>
          <p:cNvCxnSpPr/>
          <p:nvPr>
            <p:custDataLst>
              <p:tags r:id="rId55"/>
            </p:custDataLst>
          </p:nvPr>
        </p:nvCxnSpPr>
        <p:spPr bwMode="auto">
          <a:xfrm>
            <a:off x="73945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Lige forbindelse 258">
            <a:extLst>
              <a:ext uri="{FF2B5EF4-FFF2-40B4-BE49-F238E27FC236}">
                <a16:creationId xmlns:a16="http://schemas.microsoft.com/office/drawing/2014/main" id="{21B134CA-1009-4B9D-BE52-169F9CADF23C}"/>
              </a:ext>
            </a:extLst>
          </p:cNvPr>
          <p:cNvCxnSpPr/>
          <p:nvPr>
            <p:custDataLst>
              <p:tags r:id="rId56"/>
            </p:custDataLst>
          </p:nvPr>
        </p:nvCxnSpPr>
        <p:spPr bwMode="auto">
          <a:xfrm>
            <a:off x="75057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Lige forbindelse 261">
            <a:extLst>
              <a:ext uri="{FF2B5EF4-FFF2-40B4-BE49-F238E27FC236}">
                <a16:creationId xmlns:a16="http://schemas.microsoft.com/office/drawing/2014/main" id="{FE5A3988-5D93-4C7A-A2CD-6F1034B8838F}"/>
              </a:ext>
            </a:extLst>
          </p:cNvPr>
          <p:cNvCxnSpPr/>
          <p:nvPr>
            <p:custDataLst>
              <p:tags r:id="rId57"/>
            </p:custDataLst>
          </p:nvPr>
        </p:nvCxnSpPr>
        <p:spPr bwMode="auto">
          <a:xfrm>
            <a:off x="76168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Lige forbindelse 262">
            <a:extLst>
              <a:ext uri="{FF2B5EF4-FFF2-40B4-BE49-F238E27FC236}">
                <a16:creationId xmlns:a16="http://schemas.microsoft.com/office/drawing/2014/main" id="{AC77C1E4-D11F-4FA2-AC48-9038648C26C5}"/>
              </a:ext>
            </a:extLst>
          </p:cNvPr>
          <p:cNvCxnSpPr/>
          <p:nvPr>
            <p:custDataLst>
              <p:tags r:id="rId58"/>
            </p:custDataLst>
          </p:nvPr>
        </p:nvCxnSpPr>
        <p:spPr bwMode="auto">
          <a:xfrm>
            <a:off x="77295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Lige forbindelse 263">
            <a:extLst>
              <a:ext uri="{FF2B5EF4-FFF2-40B4-BE49-F238E27FC236}">
                <a16:creationId xmlns:a16="http://schemas.microsoft.com/office/drawing/2014/main" id="{68A800EC-6952-495A-9021-9736A72F2B4F}"/>
              </a:ext>
            </a:extLst>
          </p:cNvPr>
          <p:cNvCxnSpPr/>
          <p:nvPr>
            <p:custDataLst>
              <p:tags r:id="rId59"/>
            </p:custDataLst>
          </p:nvPr>
        </p:nvCxnSpPr>
        <p:spPr bwMode="auto">
          <a:xfrm>
            <a:off x="78406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Lige forbindelse 264">
            <a:extLst>
              <a:ext uri="{FF2B5EF4-FFF2-40B4-BE49-F238E27FC236}">
                <a16:creationId xmlns:a16="http://schemas.microsoft.com/office/drawing/2014/main" id="{157C4714-AA1C-40DC-A05C-A512E9DBEE44}"/>
              </a:ext>
            </a:extLst>
          </p:cNvPr>
          <p:cNvCxnSpPr/>
          <p:nvPr>
            <p:custDataLst>
              <p:tags r:id="rId60"/>
            </p:custDataLst>
          </p:nvPr>
        </p:nvCxnSpPr>
        <p:spPr bwMode="auto">
          <a:xfrm>
            <a:off x="79517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Lige forbindelse 265">
            <a:extLst>
              <a:ext uri="{FF2B5EF4-FFF2-40B4-BE49-F238E27FC236}">
                <a16:creationId xmlns:a16="http://schemas.microsoft.com/office/drawing/2014/main" id="{C4F8E267-B0EB-43F6-B04D-3D3A734282BE}"/>
              </a:ext>
            </a:extLst>
          </p:cNvPr>
          <p:cNvCxnSpPr/>
          <p:nvPr>
            <p:custDataLst>
              <p:tags r:id="rId61"/>
            </p:custDataLst>
          </p:nvPr>
        </p:nvCxnSpPr>
        <p:spPr bwMode="auto">
          <a:xfrm>
            <a:off x="80629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Lige forbindelse 267">
            <a:extLst>
              <a:ext uri="{FF2B5EF4-FFF2-40B4-BE49-F238E27FC236}">
                <a16:creationId xmlns:a16="http://schemas.microsoft.com/office/drawing/2014/main" id="{447ADD56-B2C7-4801-93B6-E97A2E4AF628}"/>
              </a:ext>
            </a:extLst>
          </p:cNvPr>
          <p:cNvCxnSpPr/>
          <p:nvPr>
            <p:custDataLst>
              <p:tags r:id="rId62"/>
            </p:custDataLst>
          </p:nvPr>
        </p:nvCxnSpPr>
        <p:spPr bwMode="auto">
          <a:xfrm>
            <a:off x="82851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0" name="Lige forbindelse 269">
            <a:extLst>
              <a:ext uri="{FF2B5EF4-FFF2-40B4-BE49-F238E27FC236}">
                <a16:creationId xmlns:a16="http://schemas.microsoft.com/office/drawing/2014/main" id="{5E401F47-37CC-4E71-B4F6-033B86033E66}"/>
              </a:ext>
            </a:extLst>
          </p:cNvPr>
          <p:cNvCxnSpPr/>
          <p:nvPr>
            <p:custDataLst>
              <p:tags r:id="rId63"/>
            </p:custDataLst>
          </p:nvPr>
        </p:nvCxnSpPr>
        <p:spPr bwMode="auto">
          <a:xfrm>
            <a:off x="83978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Lige forbindelse 285">
            <a:extLst>
              <a:ext uri="{FF2B5EF4-FFF2-40B4-BE49-F238E27FC236}">
                <a16:creationId xmlns:a16="http://schemas.microsoft.com/office/drawing/2014/main" id="{313672D0-E8FA-4318-BC27-E04EAC769988}"/>
              </a:ext>
            </a:extLst>
          </p:cNvPr>
          <p:cNvCxnSpPr/>
          <p:nvPr>
            <p:custDataLst>
              <p:tags r:id="rId64"/>
            </p:custDataLst>
          </p:nvPr>
        </p:nvCxnSpPr>
        <p:spPr bwMode="auto">
          <a:xfrm>
            <a:off x="85090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Lige forbindelse 286">
            <a:extLst>
              <a:ext uri="{FF2B5EF4-FFF2-40B4-BE49-F238E27FC236}">
                <a16:creationId xmlns:a16="http://schemas.microsoft.com/office/drawing/2014/main" id="{9AE27EB2-7E6F-4DF4-8434-977D37268F35}"/>
              </a:ext>
            </a:extLst>
          </p:cNvPr>
          <p:cNvCxnSpPr/>
          <p:nvPr>
            <p:custDataLst>
              <p:tags r:id="rId65"/>
            </p:custDataLst>
          </p:nvPr>
        </p:nvCxnSpPr>
        <p:spPr bwMode="auto">
          <a:xfrm>
            <a:off x="86201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Lige forbindelse 256">
            <a:extLst>
              <a:ext uri="{FF2B5EF4-FFF2-40B4-BE49-F238E27FC236}">
                <a16:creationId xmlns:a16="http://schemas.microsoft.com/office/drawing/2014/main" id="{A5F5C287-EAA8-45FC-AE0B-CE4847CCD66A}"/>
              </a:ext>
            </a:extLst>
          </p:cNvPr>
          <p:cNvCxnSpPr/>
          <p:nvPr>
            <p:custDataLst>
              <p:tags r:id="rId66"/>
            </p:custDataLst>
          </p:nvPr>
        </p:nvCxnSpPr>
        <p:spPr bwMode="auto">
          <a:xfrm>
            <a:off x="72834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Lige forbindelse 205">
            <a:extLst>
              <a:ext uri="{FF2B5EF4-FFF2-40B4-BE49-F238E27FC236}">
                <a16:creationId xmlns:a16="http://schemas.microsoft.com/office/drawing/2014/main" id="{CC2E8E78-4578-4D0F-B31F-EF4F53071D15}"/>
              </a:ext>
            </a:extLst>
          </p:cNvPr>
          <p:cNvCxnSpPr/>
          <p:nvPr>
            <p:custDataLst>
              <p:tags r:id="rId67"/>
            </p:custDataLst>
          </p:nvPr>
        </p:nvCxnSpPr>
        <p:spPr bwMode="auto">
          <a:xfrm>
            <a:off x="53895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3" name="Lige forbindelse 172">
            <a:extLst>
              <a:ext uri="{FF2B5EF4-FFF2-40B4-BE49-F238E27FC236}">
                <a16:creationId xmlns:a16="http://schemas.microsoft.com/office/drawing/2014/main" id="{875DDA31-FC84-4061-83DE-48A7993F9D5D}"/>
              </a:ext>
            </a:extLst>
          </p:cNvPr>
          <p:cNvCxnSpPr/>
          <p:nvPr>
            <p:custDataLst>
              <p:tags r:id="rId68"/>
            </p:custDataLst>
          </p:nvPr>
        </p:nvCxnSpPr>
        <p:spPr bwMode="auto">
          <a:xfrm>
            <a:off x="23812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Lige forbindelse 174">
            <a:extLst>
              <a:ext uri="{FF2B5EF4-FFF2-40B4-BE49-F238E27FC236}">
                <a16:creationId xmlns:a16="http://schemas.microsoft.com/office/drawing/2014/main" id="{23D51659-B792-4157-86D2-7385145B8227}"/>
              </a:ext>
            </a:extLst>
          </p:cNvPr>
          <p:cNvCxnSpPr/>
          <p:nvPr>
            <p:custDataLst>
              <p:tags r:id="rId69"/>
            </p:custDataLst>
          </p:nvPr>
        </p:nvCxnSpPr>
        <p:spPr bwMode="auto">
          <a:xfrm>
            <a:off x="24923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6" name="Lige forbindelse 175">
            <a:extLst>
              <a:ext uri="{FF2B5EF4-FFF2-40B4-BE49-F238E27FC236}">
                <a16:creationId xmlns:a16="http://schemas.microsoft.com/office/drawing/2014/main" id="{13E35673-66A3-44CC-84BA-81FE5C59DD87}"/>
              </a:ext>
            </a:extLst>
          </p:cNvPr>
          <p:cNvCxnSpPr/>
          <p:nvPr>
            <p:custDataLst>
              <p:tags r:id="rId70"/>
            </p:custDataLst>
          </p:nvPr>
        </p:nvCxnSpPr>
        <p:spPr bwMode="auto">
          <a:xfrm>
            <a:off x="26035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7" name="Lige forbindelse 176">
            <a:extLst>
              <a:ext uri="{FF2B5EF4-FFF2-40B4-BE49-F238E27FC236}">
                <a16:creationId xmlns:a16="http://schemas.microsoft.com/office/drawing/2014/main" id="{431995C1-799C-4464-A2E4-3BAB16697CF3}"/>
              </a:ext>
            </a:extLst>
          </p:cNvPr>
          <p:cNvCxnSpPr/>
          <p:nvPr>
            <p:custDataLst>
              <p:tags r:id="rId71"/>
            </p:custDataLst>
          </p:nvPr>
        </p:nvCxnSpPr>
        <p:spPr bwMode="auto">
          <a:xfrm>
            <a:off x="27162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9" name="Lige forbindelse 178">
            <a:extLst>
              <a:ext uri="{FF2B5EF4-FFF2-40B4-BE49-F238E27FC236}">
                <a16:creationId xmlns:a16="http://schemas.microsoft.com/office/drawing/2014/main" id="{50B63DC9-B0B2-4FCC-BAE9-9BEE2E666B99}"/>
              </a:ext>
            </a:extLst>
          </p:cNvPr>
          <p:cNvCxnSpPr/>
          <p:nvPr>
            <p:custDataLst>
              <p:tags r:id="rId72"/>
            </p:custDataLst>
          </p:nvPr>
        </p:nvCxnSpPr>
        <p:spPr bwMode="auto">
          <a:xfrm>
            <a:off x="28273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0" name="Lige forbindelse 179">
            <a:extLst>
              <a:ext uri="{FF2B5EF4-FFF2-40B4-BE49-F238E27FC236}">
                <a16:creationId xmlns:a16="http://schemas.microsoft.com/office/drawing/2014/main" id="{F397F267-CFD6-4699-A9A7-CA39CB9DBAA0}"/>
              </a:ext>
            </a:extLst>
          </p:cNvPr>
          <p:cNvCxnSpPr/>
          <p:nvPr>
            <p:custDataLst>
              <p:tags r:id="rId73"/>
            </p:custDataLst>
          </p:nvPr>
        </p:nvCxnSpPr>
        <p:spPr bwMode="auto">
          <a:xfrm>
            <a:off x="29384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2" name="Lige forbindelse 181">
            <a:extLst>
              <a:ext uri="{FF2B5EF4-FFF2-40B4-BE49-F238E27FC236}">
                <a16:creationId xmlns:a16="http://schemas.microsoft.com/office/drawing/2014/main" id="{E8343F1C-2A07-475B-8449-2F01B2563D53}"/>
              </a:ext>
            </a:extLst>
          </p:cNvPr>
          <p:cNvCxnSpPr/>
          <p:nvPr>
            <p:custDataLst>
              <p:tags r:id="rId74"/>
            </p:custDataLst>
          </p:nvPr>
        </p:nvCxnSpPr>
        <p:spPr bwMode="auto">
          <a:xfrm>
            <a:off x="30495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3" name="Lige forbindelse 182">
            <a:extLst>
              <a:ext uri="{FF2B5EF4-FFF2-40B4-BE49-F238E27FC236}">
                <a16:creationId xmlns:a16="http://schemas.microsoft.com/office/drawing/2014/main" id="{CB57FB7E-1C10-47F9-B3DC-FD50737229D3}"/>
              </a:ext>
            </a:extLst>
          </p:cNvPr>
          <p:cNvCxnSpPr/>
          <p:nvPr>
            <p:custDataLst>
              <p:tags r:id="rId75"/>
            </p:custDataLst>
          </p:nvPr>
        </p:nvCxnSpPr>
        <p:spPr bwMode="auto">
          <a:xfrm>
            <a:off x="31607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4" name="Lige forbindelse 183">
            <a:extLst>
              <a:ext uri="{FF2B5EF4-FFF2-40B4-BE49-F238E27FC236}">
                <a16:creationId xmlns:a16="http://schemas.microsoft.com/office/drawing/2014/main" id="{624A1F3B-BCF1-40FB-A109-B5691EABEA06}"/>
              </a:ext>
            </a:extLst>
          </p:cNvPr>
          <p:cNvCxnSpPr/>
          <p:nvPr>
            <p:custDataLst>
              <p:tags r:id="rId76"/>
            </p:custDataLst>
          </p:nvPr>
        </p:nvCxnSpPr>
        <p:spPr bwMode="auto">
          <a:xfrm>
            <a:off x="32718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5" name="Lige forbindelse 184">
            <a:extLst>
              <a:ext uri="{FF2B5EF4-FFF2-40B4-BE49-F238E27FC236}">
                <a16:creationId xmlns:a16="http://schemas.microsoft.com/office/drawing/2014/main" id="{65F24C3F-0028-40D8-BFD0-BBBCCC090884}"/>
              </a:ext>
            </a:extLst>
          </p:cNvPr>
          <p:cNvCxnSpPr/>
          <p:nvPr>
            <p:custDataLst>
              <p:tags r:id="rId77"/>
            </p:custDataLst>
          </p:nvPr>
        </p:nvCxnSpPr>
        <p:spPr bwMode="auto">
          <a:xfrm>
            <a:off x="33845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6" name="Lige forbindelse 185">
            <a:extLst>
              <a:ext uri="{FF2B5EF4-FFF2-40B4-BE49-F238E27FC236}">
                <a16:creationId xmlns:a16="http://schemas.microsoft.com/office/drawing/2014/main" id="{200490E4-83C5-4105-A4B9-C0E8D49D5523}"/>
              </a:ext>
            </a:extLst>
          </p:cNvPr>
          <p:cNvCxnSpPr/>
          <p:nvPr>
            <p:custDataLst>
              <p:tags r:id="rId78"/>
            </p:custDataLst>
          </p:nvPr>
        </p:nvCxnSpPr>
        <p:spPr bwMode="auto">
          <a:xfrm>
            <a:off x="349567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Lige forbindelse 187">
            <a:extLst>
              <a:ext uri="{FF2B5EF4-FFF2-40B4-BE49-F238E27FC236}">
                <a16:creationId xmlns:a16="http://schemas.microsoft.com/office/drawing/2014/main" id="{660B139D-2278-44C9-A568-6ABE7E283E45}"/>
              </a:ext>
            </a:extLst>
          </p:cNvPr>
          <p:cNvCxnSpPr/>
          <p:nvPr>
            <p:custDataLst>
              <p:tags r:id="rId79"/>
            </p:custDataLst>
          </p:nvPr>
        </p:nvCxnSpPr>
        <p:spPr bwMode="auto">
          <a:xfrm>
            <a:off x="37179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Lige forbindelse 188">
            <a:extLst>
              <a:ext uri="{FF2B5EF4-FFF2-40B4-BE49-F238E27FC236}">
                <a16:creationId xmlns:a16="http://schemas.microsoft.com/office/drawing/2014/main" id="{81B8713B-FACF-48FF-8659-6F909DF39564}"/>
              </a:ext>
            </a:extLst>
          </p:cNvPr>
          <p:cNvCxnSpPr/>
          <p:nvPr>
            <p:custDataLst>
              <p:tags r:id="rId80"/>
            </p:custDataLst>
          </p:nvPr>
        </p:nvCxnSpPr>
        <p:spPr bwMode="auto">
          <a:xfrm>
            <a:off x="382905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Lige forbindelse 189">
            <a:extLst>
              <a:ext uri="{FF2B5EF4-FFF2-40B4-BE49-F238E27FC236}">
                <a16:creationId xmlns:a16="http://schemas.microsoft.com/office/drawing/2014/main" id="{E3B3CD7B-E1C9-48F2-AFB2-678D6FAC1A95}"/>
              </a:ext>
            </a:extLst>
          </p:cNvPr>
          <p:cNvCxnSpPr/>
          <p:nvPr>
            <p:custDataLst>
              <p:tags r:id="rId81"/>
            </p:custDataLst>
          </p:nvPr>
        </p:nvCxnSpPr>
        <p:spPr bwMode="auto">
          <a:xfrm>
            <a:off x="39417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1" name="Lige forbindelse 190">
            <a:extLst>
              <a:ext uri="{FF2B5EF4-FFF2-40B4-BE49-F238E27FC236}">
                <a16:creationId xmlns:a16="http://schemas.microsoft.com/office/drawing/2014/main" id="{481380CA-71E8-4E95-A252-30338DE35CF6}"/>
              </a:ext>
            </a:extLst>
          </p:cNvPr>
          <p:cNvCxnSpPr/>
          <p:nvPr>
            <p:custDataLst>
              <p:tags r:id="rId82"/>
            </p:custDataLst>
          </p:nvPr>
        </p:nvCxnSpPr>
        <p:spPr bwMode="auto">
          <a:xfrm>
            <a:off x="40528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2" name="Lige forbindelse 191">
            <a:extLst>
              <a:ext uri="{FF2B5EF4-FFF2-40B4-BE49-F238E27FC236}">
                <a16:creationId xmlns:a16="http://schemas.microsoft.com/office/drawing/2014/main" id="{6F6F974A-98FC-4205-B785-0A17C01CEEFB}"/>
              </a:ext>
            </a:extLst>
          </p:cNvPr>
          <p:cNvCxnSpPr/>
          <p:nvPr>
            <p:custDataLst>
              <p:tags r:id="rId83"/>
            </p:custDataLst>
          </p:nvPr>
        </p:nvCxnSpPr>
        <p:spPr bwMode="auto">
          <a:xfrm>
            <a:off x="416401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Lige forbindelse 192">
            <a:extLst>
              <a:ext uri="{FF2B5EF4-FFF2-40B4-BE49-F238E27FC236}">
                <a16:creationId xmlns:a16="http://schemas.microsoft.com/office/drawing/2014/main" id="{F6F05CFA-D9C0-446D-91E3-CC584A2E632A}"/>
              </a:ext>
            </a:extLst>
          </p:cNvPr>
          <p:cNvCxnSpPr/>
          <p:nvPr>
            <p:custDataLst>
              <p:tags r:id="rId84"/>
            </p:custDataLst>
          </p:nvPr>
        </p:nvCxnSpPr>
        <p:spPr bwMode="auto">
          <a:xfrm>
            <a:off x="427513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Lige forbindelse 193">
            <a:extLst>
              <a:ext uri="{FF2B5EF4-FFF2-40B4-BE49-F238E27FC236}">
                <a16:creationId xmlns:a16="http://schemas.microsoft.com/office/drawing/2014/main" id="{05CD034A-2B25-464E-B56A-6D27A98FC254}"/>
              </a:ext>
            </a:extLst>
          </p:cNvPr>
          <p:cNvCxnSpPr/>
          <p:nvPr>
            <p:custDataLst>
              <p:tags r:id="rId85"/>
            </p:custDataLst>
          </p:nvPr>
        </p:nvCxnSpPr>
        <p:spPr bwMode="auto">
          <a:xfrm>
            <a:off x="4386263"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Lige forbindelse 194">
            <a:extLst>
              <a:ext uri="{FF2B5EF4-FFF2-40B4-BE49-F238E27FC236}">
                <a16:creationId xmlns:a16="http://schemas.microsoft.com/office/drawing/2014/main" id="{BF107E1C-B538-417F-B702-4E25C851696E}"/>
              </a:ext>
            </a:extLst>
          </p:cNvPr>
          <p:cNvCxnSpPr/>
          <p:nvPr>
            <p:custDataLst>
              <p:tags r:id="rId86"/>
            </p:custDataLst>
          </p:nvPr>
        </p:nvCxnSpPr>
        <p:spPr bwMode="auto">
          <a:xfrm>
            <a:off x="4497388"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Lige forbindelse 195">
            <a:extLst>
              <a:ext uri="{FF2B5EF4-FFF2-40B4-BE49-F238E27FC236}">
                <a16:creationId xmlns:a16="http://schemas.microsoft.com/office/drawing/2014/main" id="{D4AAFED3-9D27-4071-839C-74D391C67AC3}"/>
              </a:ext>
            </a:extLst>
          </p:cNvPr>
          <p:cNvCxnSpPr/>
          <p:nvPr>
            <p:custDataLst>
              <p:tags r:id="rId87"/>
            </p:custDataLst>
          </p:nvPr>
        </p:nvCxnSpPr>
        <p:spPr bwMode="auto">
          <a:xfrm>
            <a:off x="4610100"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Lige forbindelse 196">
            <a:extLst>
              <a:ext uri="{FF2B5EF4-FFF2-40B4-BE49-F238E27FC236}">
                <a16:creationId xmlns:a16="http://schemas.microsoft.com/office/drawing/2014/main" id="{2B1E4B9D-C4F7-4712-933F-4AB88B5490D7}"/>
              </a:ext>
            </a:extLst>
          </p:cNvPr>
          <p:cNvCxnSpPr/>
          <p:nvPr>
            <p:custDataLst>
              <p:tags r:id="rId88"/>
            </p:custDataLst>
          </p:nvPr>
        </p:nvCxnSpPr>
        <p:spPr bwMode="auto">
          <a:xfrm>
            <a:off x="4721225" y="246063"/>
            <a:ext cx="0" cy="3656012"/>
          </a:xfrm>
          <a:prstGeom prst="line">
            <a:avLst/>
          </a:prstGeom>
          <a:ln w="31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 name="Lige forbindelse 18"/>
          <p:cNvCxnSpPr/>
          <p:nvPr>
            <p:custDataLst>
              <p:tags r:id="rId89"/>
            </p:custDataLst>
          </p:nvPr>
        </p:nvCxnSpPr>
        <p:spPr bwMode="auto">
          <a:xfrm>
            <a:off x="354013" y="654050"/>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0" name="Lige forbindelse 199"/>
          <p:cNvCxnSpPr/>
          <p:nvPr>
            <p:custDataLst>
              <p:tags r:id="rId90"/>
            </p:custDataLst>
          </p:nvPr>
        </p:nvCxnSpPr>
        <p:spPr bwMode="auto">
          <a:xfrm>
            <a:off x="354013" y="3433763"/>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7" name="Lige forbindelse 46"/>
          <p:cNvCxnSpPr/>
          <p:nvPr>
            <p:custDataLst>
              <p:tags r:id="rId91"/>
            </p:custDataLst>
          </p:nvPr>
        </p:nvCxnSpPr>
        <p:spPr bwMode="auto">
          <a:xfrm>
            <a:off x="354013" y="249078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7" name="Lige forbindelse 126"/>
          <p:cNvCxnSpPr/>
          <p:nvPr>
            <p:custDataLst>
              <p:tags r:id="rId92"/>
            </p:custDataLst>
          </p:nvPr>
        </p:nvCxnSpPr>
        <p:spPr bwMode="auto">
          <a:xfrm>
            <a:off x="354013" y="19399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1" name="Lige forbindelse 200"/>
          <p:cNvCxnSpPr/>
          <p:nvPr>
            <p:custDataLst>
              <p:tags r:id="rId93"/>
            </p:custDataLst>
          </p:nvPr>
        </p:nvCxnSpPr>
        <p:spPr bwMode="auto">
          <a:xfrm>
            <a:off x="354013" y="1063625"/>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5" name="Lige forbindelse 164"/>
          <p:cNvCxnSpPr/>
          <p:nvPr>
            <p:custDataLst>
              <p:tags r:id="rId94"/>
            </p:custDataLst>
          </p:nvPr>
        </p:nvCxnSpPr>
        <p:spPr bwMode="auto">
          <a:xfrm>
            <a:off x="354013" y="2967038"/>
            <a:ext cx="8313738" cy="0"/>
          </a:xfrm>
          <a:prstGeom prst="line">
            <a:avLst/>
          </a:prstGeom>
          <a:ln w="317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Lige forbindelse 65"/>
          <p:cNvCxnSpPr/>
          <p:nvPr>
            <p:custDataLst>
              <p:tags r:id="rId95"/>
            </p:custDataLst>
          </p:nvPr>
        </p:nvCxnSpPr>
        <p:spPr bwMode="auto">
          <a:xfrm>
            <a:off x="354013" y="3902075"/>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5" name="Lige forbindelse 64"/>
          <p:cNvCxnSpPr/>
          <p:nvPr>
            <p:custDataLst>
              <p:tags r:id="rId96"/>
            </p:custDataLst>
          </p:nvPr>
        </p:nvCxnSpPr>
        <p:spPr bwMode="auto">
          <a:xfrm>
            <a:off x="354013" y="246063"/>
            <a:ext cx="83137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36" name="Pladsholder til tekst 3">
            <a:extLst>
              <a:ext uri="{FF2B5EF4-FFF2-40B4-BE49-F238E27FC236}">
                <a16:creationId xmlns:a16="http://schemas.microsoft.com/office/drawing/2014/main" id="{6ECA0328-A606-488B-AB6D-5439FB26A095}"/>
              </a:ext>
            </a:extLst>
          </p:cNvPr>
          <p:cNvSpPr>
            <a:spLocks noGrp="1"/>
          </p:cNvSpPr>
          <p:nvPr>
            <p:custDataLst>
              <p:tags r:id="rId97"/>
            </p:custDataLst>
          </p:nvPr>
        </p:nvSpPr>
        <p:spPr bwMode="auto">
          <a:xfrm>
            <a:off x="6470650" y="3581400"/>
            <a:ext cx="2187575" cy="174625"/>
          </a:xfrm>
          <a:prstGeom prst="chevron">
            <a:avLst>
              <a:gd name="adj" fmla="val 18182"/>
            </a:avLst>
          </a:prstGeom>
          <a:solidFill>
            <a:schemeClr val="accent1"/>
          </a:solidFill>
          <a:ln w="9525" cmpd="sng" algn="ctr">
            <a:solidFill>
              <a:schemeClr val="tx1"/>
            </a:solidFill>
            <a:prstDash val="dash"/>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4" name="Pladsholder til tekst 3">
            <a:extLst>
              <a:ext uri="{FF2B5EF4-FFF2-40B4-BE49-F238E27FC236}">
                <a16:creationId xmlns:a16="http://schemas.microsoft.com/office/drawing/2014/main" id="{928C02A6-425D-494D-A3D1-2135675FCE5B}"/>
              </a:ext>
            </a:extLst>
          </p:cNvPr>
          <p:cNvSpPr>
            <a:spLocks noGrp="1"/>
          </p:cNvSpPr>
          <p:nvPr>
            <p:custDataLst>
              <p:tags r:id="rId98"/>
            </p:custDataLst>
          </p:nvPr>
        </p:nvSpPr>
        <p:spPr bwMode="auto">
          <a:xfrm>
            <a:off x="6470650" y="3113088"/>
            <a:ext cx="2187575" cy="174625"/>
          </a:xfrm>
          <a:prstGeom prst="chevron">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9" name="Pladsholder til tekst 3">
            <a:extLst>
              <a:ext uri="{FF2B5EF4-FFF2-40B4-BE49-F238E27FC236}">
                <a16:creationId xmlns:a16="http://schemas.microsoft.com/office/drawing/2014/main" id="{64F3A269-9517-4D30-BE88-BF6F87556434}"/>
              </a:ext>
            </a:extLst>
          </p:cNvPr>
          <p:cNvSpPr>
            <a:spLocks noGrp="1"/>
          </p:cNvSpPr>
          <p:nvPr>
            <p:custDataLst>
              <p:tags r:id="rId99"/>
            </p:custDataLst>
          </p:nvPr>
        </p:nvSpPr>
        <p:spPr bwMode="auto">
          <a:xfrm>
            <a:off x="3573463" y="2646363"/>
            <a:ext cx="5084763" cy="174625"/>
          </a:xfrm>
          <a:prstGeom prst="chevron">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3" name="Pladsholder til tekst 3">
            <a:extLst>
              <a:ext uri="{FF2B5EF4-FFF2-40B4-BE49-F238E27FC236}">
                <a16:creationId xmlns:a16="http://schemas.microsoft.com/office/drawing/2014/main" id="{6D0E1993-5789-4478-9310-0E68621988B5}"/>
              </a:ext>
            </a:extLst>
          </p:cNvPr>
          <p:cNvSpPr>
            <a:spLocks noGrp="1"/>
          </p:cNvSpPr>
          <p:nvPr>
            <p:custDataLst>
              <p:tags r:id="rId100"/>
            </p:custDataLst>
          </p:nvPr>
        </p:nvSpPr>
        <p:spPr bwMode="auto">
          <a:xfrm>
            <a:off x="5054600" y="3113089"/>
            <a:ext cx="14493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7" name="Pladsholder til tekst 3">
            <a:extLst>
              <a:ext uri="{FF2B5EF4-FFF2-40B4-BE49-F238E27FC236}">
                <a16:creationId xmlns:a16="http://schemas.microsoft.com/office/drawing/2014/main" id="{44FB7A9D-9156-4D17-AE06-91A09C06A2EC}"/>
              </a:ext>
            </a:extLst>
          </p:cNvPr>
          <p:cNvSpPr>
            <a:spLocks noGrp="1"/>
          </p:cNvSpPr>
          <p:nvPr>
            <p:custDataLst>
              <p:tags r:id="rId101"/>
            </p:custDataLst>
          </p:nvPr>
        </p:nvSpPr>
        <p:spPr bwMode="auto">
          <a:xfrm>
            <a:off x="2859088" y="1619250"/>
            <a:ext cx="2879725"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41" name="Pladsholder til tekst 3">
            <a:extLst>
              <a:ext uri="{FF2B5EF4-FFF2-40B4-BE49-F238E27FC236}">
                <a16:creationId xmlns:a16="http://schemas.microsoft.com/office/drawing/2014/main" id="{AA8A30F2-1485-4035-AF4E-416744D5EB9C}"/>
              </a:ext>
            </a:extLst>
          </p:cNvPr>
          <p:cNvSpPr>
            <a:spLocks noGrp="1"/>
          </p:cNvSpPr>
          <p:nvPr>
            <p:custDataLst>
              <p:tags r:id="rId102"/>
            </p:custDataLst>
          </p:nvPr>
        </p:nvSpPr>
        <p:spPr bwMode="auto">
          <a:xfrm>
            <a:off x="3160713" y="2646363"/>
            <a:ext cx="4460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238" name="Pladsholder til tekst 3">
            <a:extLst>
              <a:ext uri="{FF2B5EF4-FFF2-40B4-BE49-F238E27FC236}">
                <a16:creationId xmlns:a16="http://schemas.microsoft.com/office/drawing/2014/main" id="{16E54459-89CE-4E94-93AD-766C43325531}"/>
              </a:ext>
            </a:extLst>
          </p:cNvPr>
          <p:cNvSpPr>
            <a:spLocks noGrp="1"/>
          </p:cNvSpPr>
          <p:nvPr>
            <p:custDataLst>
              <p:tags r:id="rId103"/>
            </p:custDataLst>
          </p:nvPr>
        </p:nvSpPr>
        <p:spPr bwMode="auto">
          <a:xfrm>
            <a:off x="2859089" y="2085975"/>
            <a:ext cx="2879725" cy="174625"/>
          </a:xfrm>
          <a:prstGeom prst="homePlate">
            <a:avLst>
              <a:gd name="adj" fmla="val 18182"/>
            </a:avLst>
          </a:prstGeom>
          <a:solidFill>
            <a:schemeClr val="accent1"/>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solidFill>
                <a:schemeClr val="bg1"/>
              </a:solidFill>
              <a:latin typeface="+mn-lt"/>
              <a:ea typeface="Roboto" panose="020B0604020202020204" charset="0"/>
            </a:endParaRPr>
          </a:p>
        </p:txBody>
      </p:sp>
      <p:sp>
        <p:nvSpPr>
          <p:cNvPr id="235" name="Pladsholder til tekst 3">
            <a:extLst>
              <a:ext uri="{FF2B5EF4-FFF2-40B4-BE49-F238E27FC236}">
                <a16:creationId xmlns:a16="http://schemas.microsoft.com/office/drawing/2014/main" id="{BAC5E754-493B-4F8B-9E74-6BE90DF02063}"/>
              </a:ext>
            </a:extLst>
          </p:cNvPr>
          <p:cNvSpPr>
            <a:spLocks noGrp="1"/>
          </p:cNvSpPr>
          <p:nvPr>
            <p:custDataLst>
              <p:tags r:id="rId104"/>
            </p:custDataLst>
          </p:nvPr>
        </p:nvSpPr>
        <p:spPr bwMode="auto">
          <a:xfrm>
            <a:off x="5054600" y="3581400"/>
            <a:ext cx="1449388" cy="174625"/>
          </a:xfrm>
          <a:prstGeom prst="homePlate">
            <a:avLst>
              <a:gd name="adj" fmla="val 18182"/>
            </a:avLst>
          </a:prstGeom>
          <a:solidFill>
            <a:srgbClr val="AED9DE"/>
          </a:solidFill>
          <a:ln w="9525" cmpd="sng" algn="ctr">
            <a:solidFill>
              <a:schemeClr val="tx1"/>
            </a:solidFill>
            <a:prstDash val="solid"/>
          </a:ln>
          <a:effectLst/>
        </p:spPr>
        <p:txBody>
          <a:bodyPr vert="horz" wrap="none" lIns="90488" tIns="45720" rIns="0" bIns="45720" rtlCol="0" anchor="ctr">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endParaRPr lang="da-DK" dirty="0">
              <a:latin typeface="+mn-lt"/>
              <a:ea typeface="Roboto" panose="020B0604020202020204" charset="0"/>
            </a:endParaRPr>
          </a:p>
        </p:txBody>
      </p:sp>
      <p:sp>
        <p:nvSpPr>
          <p:cNvPr id="300" name="Ligebenet trekant 299">
            <a:extLst>
              <a:ext uri="{FF2B5EF4-FFF2-40B4-BE49-F238E27FC236}">
                <a16:creationId xmlns:a16="http://schemas.microsoft.com/office/drawing/2014/main" id="{DFF27314-9084-4706-AC58-92F83975BFA9}"/>
              </a:ext>
            </a:extLst>
          </p:cNvPr>
          <p:cNvSpPr/>
          <p:nvPr>
            <p:custDataLst>
              <p:tags r:id="rId105"/>
            </p:custDataLst>
          </p:nvPr>
        </p:nvSpPr>
        <p:spPr bwMode="gray">
          <a:xfrm>
            <a:off x="767238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4" name="Ligebenet trekant 313"/>
          <p:cNvSpPr/>
          <p:nvPr>
            <p:custDataLst>
              <p:tags r:id="rId106"/>
            </p:custDataLst>
          </p:nvPr>
        </p:nvSpPr>
        <p:spPr bwMode="gray">
          <a:xfrm>
            <a:off x="6557963"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04" name="Ligebenet trekant 303">
            <a:extLst>
              <a:ext uri="{FF2B5EF4-FFF2-40B4-BE49-F238E27FC236}">
                <a16:creationId xmlns:a16="http://schemas.microsoft.com/office/drawing/2014/main" id="{2E0EEEA1-18F8-485A-BA9D-FB79A7F271C9}"/>
              </a:ext>
            </a:extLst>
          </p:cNvPr>
          <p:cNvSpPr/>
          <p:nvPr>
            <p:custDataLst>
              <p:tags r:id="rId107"/>
            </p:custDataLst>
          </p:nvPr>
        </p:nvSpPr>
        <p:spPr bwMode="gray">
          <a:xfrm>
            <a:off x="81327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 name="Ligebenet trekant 13"/>
          <p:cNvSpPr/>
          <p:nvPr>
            <p:custDataLst>
              <p:tags r:id="rId108"/>
            </p:custDataLst>
          </p:nvPr>
        </p:nvSpPr>
        <p:spPr bwMode="gray">
          <a:xfrm>
            <a:off x="4679950"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3" name="Ligebenet trekant 32"/>
          <p:cNvSpPr/>
          <p:nvPr>
            <p:custDataLst>
              <p:tags r:id="rId109"/>
            </p:custDataLst>
          </p:nvPr>
        </p:nvSpPr>
        <p:spPr bwMode="gray">
          <a:xfrm>
            <a:off x="2992438" y="388938"/>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4" name="Ligebenet trekant 33"/>
          <p:cNvSpPr/>
          <p:nvPr>
            <p:custDataLst>
              <p:tags r:id="rId110"/>
            </p:custDataLst>
          </p:nvPr>
        </p:nvSpPr>
        <p:spPr bwMode="gray">
          <a:xfrm>
            <a:off x="705167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51" name="Ligebenet trekant 250"/>
          <p:cNvSpPr/>
          <p:nvPr>
            <p:custDataLst>
              <p:tags r:id="rId111"/>
            </p:custDataLst>
          </p:nvPr>
        </p:nvSpPr>
        <p:spPr bwMode="gray">
          <a:xfrm>
            <a:off x="5140325"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7" name="Rombe 16"/>
          <p:cNvSpPr/>
          <p:nvPr>
            <p:custDataLst>
              <p:tags r:id="rId112"/>
            </p:custDataLst>
          </p:nvPr>
        </p:nvSpPr>
        <p:spPr bwMode="gray">
          <a:xfrm>
            <a:off x="5681663" y="2116138"/>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40" name="Ligebenet trekant 239"/>
          <p:cNvSpPr/>
          <p:nvPr>
            <p:custDataLst>
              <p:tags r:id="rId113"/>
            </p:custDataLst>
          </p:nvPr>
        </p:nvSpPr>
        <p:spPr bwMode="gray">
          <a:xfrm>
            <a:off x="3916363" y="798513"/>
            <a:ext cx="114300" cy="114300"/>
          </a:xfrm>
          <a:prstGeom prst="triangle">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1" name="Rombe 30"/>
          <p:cNvSpPr/>
          <p:nvPr>
            <p:custDataLst>
              <p:tags r:id="rId114"/>
            </p:custDataLst>
          </p:nvPr>
        </p:nvSpPr>
        <p:spPr bwMode="gray">
          <a:xfrm>
            <a:off x="5681663" y="1649413"/>
            <a:ext cx="114300" cy="114300"/>
          </a:xfrm>
          <a:prstGeom prst="diamond">
            <a:avLst/>
          </a:prstGeom>
          <a:solidFill>
            <a:schemeClr val="tx1"/>
          </a:solidFill>
          <a:ln w="9525" cap="flat" cmpd="sng" algn="ctr">
            <a:solidFill>
              <a:schemeClr val="tx1"/>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3" name="Pladsholder til tekst 3"/>
          <p:cNvSpPr>
            <a:spLocks noGrp="1"/>
          </p:cNvSpPr>
          <p:nvPr>
            <p:custDataLst>
              <p:tags r:id="rId115"/>
            </p:custDataLst>
          </p:nvPr>
        </p:nvSpPr>
        <p:spPr bwMode="auto">
          <a:xfrm>
            <a:off x="425449" y="796925"/>
            <a:ext cx="534988"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FFD møder</a:t>
            </a:r>
            <a:endParaRPr lang="da-DK" sz="825" dirty="0">
              <a:latin typeface="+mn-lt"/>
            </a:endParaRPr>
          </a:p>
        </p:txBody>
      </p:sp>
      <p:sp>
        <p:nvSpPr>
          <p:cNvPr id="153" name="Pladsholder til tekst 3"/>
          <p:cNvSpPr>
            <a:spLocks noGrp="1"/>
          </p:cNvSpPr>
          <p:nvPr>
            <p:custDataLst>
              <p:tags r:id="rId116"/>
            </p:custDataLst>
          </p:nvPr>
        </p:nvSpPr>
        <p:spPr bwMode="auto">
          <a:xfrm>
            <a:off x="684688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EA71953-3513-4620-9D1B-1040D87026DC}" type="datetime'''''''''''''''''2''''5''''''-0''9''''-2''0''''25'''''">
              <a:rPr lang="da-DK" altLang="en-US" sz="800" smtClean="0">
                <a:latin typeface="+mn-lt"/>
              </a:rPr>
              <a:pPr/>
              <a:t>25-09-2025</a:t>
            </a:fld>
            <a:endParaRPr lang="da-DK" sz="800" dirty="0">
              <a:latin typeface="+mn-lt"/>
            </a:endParaRPr>
          </a:p>
        </p:txBody>
      </p:sp>
      <p:sp>
        <p:nvSpPr>
          <p:cNvPr id="149" name="Pladsholder til tekst 3"/>
          <p:cNvSpPr>
            <a:spLocks noGrp="1"/>
          </p:cNvSpPr>
          <p:nvPr>
            <p:custDataLst>
              <p:tags r:id="rId117"/>
            </p:custDataLst>
          </p:nvPr>
        </p:nvSpPr>
        <p:spPr bwMode="auto">
          <a:xfrm>
            <a:off x="4935538"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011AE720-4C4E-43C8-AFFE-0F732CE76DC6}" type="datetime'''''''28''''''''''''-''0''''''''''5''''''-''20''2''''''''''5'">
              <a:rPr lang="da-DK" altLang="en-US" sz="800" smtClean="0">
                <a:latin typeface="+mn-lt"/>
              </a:rPr>
              <a:pPr/>
              <a:t>28-05-2025</a:t>
            </a:fld>
            <a:endParaRPr lang="da-DK" sz="800" dirty="0">
              <a:latin typeface="+mn-lt"/>
            </a:endParaRPr>
          </a:p>
        </p:txBody>
      </p:sp>
      <p:sp>
        <p:nvSpPr>
          <p:cNvPr id="11" name="Pladsholder til tekst 3"/>
          <p:cNvSpPr>
            <a:spLocks noGrp="1"/>
          </p:cNvSpPr>
          <p:nvPr>
            <p:custDataLst>
              <p:tags r:id="rId118"/>
            </p:custDataLst>
          </p:nvPr>
        </p:nvSpPr>
        <p:spPr bwMode="auto">
          <a:xfrm>
            <a:off x="425450" y="2641600"/>
            <a:ext cx="174783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3: </a:t>
            </a:r>
            <a:r>
              <a:rPr lang="da-DK" sz="600" dirty="0">
                <a:solidFill>
                  <a:schemeClr val="dk1"/>
                </a:solidFill>
                <a:latin typeface="+mj-lt"/>
              </a:rPr>
              <a:t>Anbefaling om nemmere og ensartet </a:t>
            </a:r>
          </a:p>
          <a:p>
            <a:pPr marL="0" indent="0">
              <a:spcBef>
                <a:spcPct val="0"/>
              </a:spcBef>
              <a:spcAft>
                <a:spcPct val="0"/>
              </a:spcAft>
              <a:buNone/>
            </a:pPr>
            <a:r>
              <a:rPr lang="da-DK" sz="600" dirty="0">
                <a:solidFill>
                  <a:schemeClr val="dk1"/>
                </a:solidFill>
                <a:latin typeface="+mj-lt"/>
              </a:rPr>
              <a:t>adgang til data om eget vandforbrug </a:t>
            </a:r>
            <a:endParaRPr lang="da-DK" sz="600" dirty="0">
              <a:latin typeface="+mj-lt"/>
            </a:endParaRPr>
          </a:p>
        </p:txBody>
      </p:sp>
      <p:sp>
        <p:nvSpPr>
          <p:cNvPr id="145" name="Pladsholder til tekst 3"/>
          <p:cNvSpPr>
            <a:spLocks noGrp="1"/>
          </p:cNvSpPr>
          <p:nvPr>
            <p:custDataLst>
              <p:tags r:id="rId119"/>
            </p:custDataLst>
          </p:nvPr>
        </p:nvSpPr>
        <p:spPr bwMode="auto">
          <a:xfrm>
            <a:off x="37115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21254B08-EA08-4136-95E7-E1C4C8627AB7}" type="datetime'''''''''1''''''2-''''''0''3''''''''-''20''25'''''''''''''''">
              <a:rPr lang="da-DK" altLang="en-US" sz="800" smtClean="0">
                <a:latin typeface="+mn-lt"/>
              </a:rPr>
              <a:pPr/>
              <a:t>12-03-2025</a:t>
            </a:fld>
            <a:endParaRPr lang="da-DK" sz="800" dirty="0">
              <a:latin typeface="+mn-lt"/>
            </a:endParaRPr>
          </a:p>
        </p:txBody>
      </p:sp>
      <p:sp>
        <p:nvSpPr>
          <p:cNvPr id="6" name="Pladsholder til tekst 3"/>
          <p:cNvSpPr>
            <a:spLocks noGrp="1"/>
          </p:cNvSpPr>
          <p:nvPr>
            <p:custDataLst>
              <p:tags r:id="rId120"/>
            </p:custDataLst>
          </p:nvPr>
        </p:nvSpPr>
        <p:spPr bwMode="auto">
          <a:xfrm>
            <a:off x="425450" y="387350"/>
            <a:ext cx="10223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latin typeface="+mn-lt"/>
              </a:rPr>
              <a:t>Møder i vand-DUG’en</a:t>
            </a:r>
            <a:endParaRPr lang="da-DK" sz="825" dirty="0">
              <a:latin typeface="+mn-lt"/>
            </a:endParaRPr>
          </a:p>
        </p:txBody>
      </p:sp>
      <p:sp useBgFill="1">
        <p:nvSpPr>
          <p:cNvPr id="312" name="Pladsholder til tekst 3"/>
          <p:cNvSpPr>
            <a:spLocks noGrp="1"/>
          </p:cNvSpPr>
          <p:nvPr>
            <p:custDataLst>
              <p:tags r:id="rId121"/>
            </p:custDataLst>
          </p:nvPr>
        </p:nvSpPr>
        <p:spPr bwMode="auto">
          <a:xfrm>
            <a:off x="6353176"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B70D4752-B1A2-4FBF-A345-22A1D0DE8E71}" type="datetime'''''''''2''''''''''5-''''''''0''8''''''''''-''''2''0''''2''5'">
              <a:rPr lang="da-DK" altLang="en-US" sz="800" smtClean="0">
                <a:latin typeface="+mn-lt"/>
              </a:rPr>
              <a:pPr/>
              <a:t>25-08-2025</a:t>
            </a:fld>
            <a:endParaRPr lang="da-DK" sz="800" dirty="0">
              <a:latin typeface="+mn-lt"/>
            </a:endParaRPr>
          </a:p>
        </p:txBody>
      </p:sp>
      <p:sp useBgFill="1">
        <p:nvSpPr>
          <p:cNvPr id="174" name="Pladsholder til tekst 3"/>
          <p:cNvSpPr>
            <a:spLocks noGrp="1"/>
          </p:cNvSpPr>
          <p:nvPr>
            <p:custDataLst>
              <p:tags r:id="rId122"/>
            </p:custDataLst>
          </p:nvPr>
        </p:nvSpPr>
        <p:spPr bwMode="auto">
          <a:xfrm>
            <a:off x="4475164"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33FA9A8A-D2F0-4A02-868B-DF608B801387}" type="datetime'''29''''''''-''''''''''''''''04''''''''-''2''''''025'''''">
              <a:rPr lang="da-DK" altLang="en-US" sz="800" smtClean="0">
                <a:latin typeface="+mn-lt"/>
              </a:rPr>
              <a:pPr/>
              <a:t>29-04-2025</a:t>
            </a:fld>
            <a:endParaRPr lang="da-DK" sz="800" dirty="0">
              <a:latin typeface="+mn-lt"/>
            </a:endParaRPr>
          </a:p>
        </p:txBody>
      </p:sp>
      <p:sp>
        <p:nvSpPr>
          <p:cNvPr id="167" name="Pladsholder til tekst 3"/>
          <p:cNvSpPr>
            <a:spLocks noGrp="1"/>
          </p:cNvSpPr>
          <p:nvPr>
            <p:custDataLst>
              <p:tags r:id="rId123"/>
            </p:custDataLst>
          </p:nvPr>
        </p:nvSpPr>
        <p:spPr bwMode="auto">
          <a:xfrm>
            <a:off x="425450" y="3576638"/>
            <a:ext cx="178911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5</a:t>
            </a:r>
            <a:r>
              <a:rPr lang="da-DK" altLang="en-US" sz="600" dirty="0">
                <a:latin typeface="+mj-lt"/>
              </a:rPr>
              <a:t>: </a:t>
            </a:r>
            <a:r>
              <a:rPr lang="da-DK" sz="600" dirty="0">
                <a:latin typeface="+mj-lt"/>
              </a:rPr>
              <a:t>Anbefalinger om digitaliseringstiltag til </a:t>
            </a:r>
          </a:p>
          <a:p>
            <a:pPr marL="0" indent="0">
              <a:spcBef>
                <a:spcPct val="0"/>
              </a:spcBef>
              <a:spcAft>
                <a:spcPct val="0"/>
              </a:spcAft>
              <a:buNone/>
            </a:pPr>
            <a:r>
              <a:rPr lang="da-DK" sz="600" dirty="0">
                <a:latin typeface="+mj-lt"/>
              </a:rPr>
              <a:t>fremme af fleksibilitet</a:t>
            </a:r>
            <a:endParaRPr lang="da-DK" sz="600" dirty="0">
              <a:solidFill>
                <a:schemeClr val="dk1"/>
              </a:solidFill>
              <a:latin typeface="+mj-lt"/>
            </a:endParaRPr>
          </a:p>
        </p:txBody>
      </p:sp>
      <p:sp useBgFill="1">
        <p:nvSpPr>
          <p:cNvPr id="178" name="Pladsholder til tekst 3"/>
          <p:cNvSpPr>
            <a:spLocks noGrp="1"/>
          </p:cNvSpPr>
          <p:nvPr>
            <p:custDataLst>
              <p:tags r:id="rId124"/>
            </p:custDataLst>
          </p:nvPr>
        </p:nvSpPr>
        <p:spPr bwMode="auto">
          <a:xfrm>
            <a:off x="2787650"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81918BB6-5F17-428C-A72E-787180FA2335}" type="datetime'''''''''''1''''3-''0''''1-2''''''''''0''''2''''5'''''''''''">
              <a:rPr lang="da-DK" altLang="en-US" sz="800" smtClean="0">
                <a:latin typeface="+mn-lt"/>
              </a:rPr>
              <a:pPr/>
              <a:t>13-01-2025</a:t>
            </a:fld>
            <a:endParaRPr lang="da-DK" sz="800" dirty="0">
              <a:latin typeface="+mn-lt"/>
            </a:endParaRPr>
          </a:p>
        </p:txBody>
      </p:sp>
      <p:sp>
        <p:nvSpPr>
          <p:cNvPr id="9" name="Pladsholder til tekst 3"/>
          <p:cNvSpPr>
            <a:spLocks noGrp="1"/>
          </p:cNvSpPr>
          <p:nvPr>
            <p:custDataLst>
              <p:tags r:id="rId125"/>
            </p:custDataLst>
          </p:nvPr>
        </p:nvSpPr>
        <p:spPr bwMode="auto">
          <a:xfrm>
            <a:off x="425450" y="1614488"/>
            <a:ext cx="1706563"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lvl="0" indent="0" defTabSz="818693">
              <a:spcBef>
                <a:spcPts val="0"/>
              </a:spcBef>
              <a:spcAft>
                <a:spcPts val="0"/>
              </a:spcAft>
              <a:buNone/>
              <a:defRPr/>
            </a:pPr>
            <a:r>
              <a:rPr lang="da-DK" altLang="en-US" sz="600" b="1" dirty="0">
                <a:latin typeface="+mj-lt"/>
              </a:rPr>
              <a:t>Leverance 1</a:t>
            </a:r>
            <a:r>
              <a:rPr lang="da-DK" altLang="en-US" sz="600" dirty="0">
                <a:latin typeface="+mj-lt"/>
              </a:rPr>
              <a:t>: </a:t>
            </a:r>
            <a:r>
              <a:rPr lang="da-DK" sz="600" dirty="0">
                <a:latin typeface="+mj-lt"/>
              </a:rPr>
              <a:t>Redegørelse for regler for oplysning</a:t>
            </a:r>
          </a:p>
          <a:p>
            <a:pPr marL="0" lvl="0" indent="0" defTabSz="818693">
              <a:spcBef>
                <a:spcPts val="0"/>
              </a:spcBef>
              <a:spcAft>
                <a:spcPts val="0"/>
              </a:spcAft>
              <a:buNone/>
              <a:defRPr/>
            </a:pPr>
            <a:r>
              <a:rPr lang="da-DK" sz="600" dirty="0">
                <a:latin typeface="+mj-lt"/>
              </a:rPr>
              <a:t>om og rettigheder til vandforbrugsdata </a:t>
            </a:r>
          </a:p>
        </p:txBody>
      </p:sp>
      <p:sp useBgFill="1">
        <p:nvSpPr>
          <p:cNvPr id="305" name="Pladsholder til tekst 3">
            <a:extLst>
              <a:ext uri="{FF2B5EF4-FFF2-40B4-BE49-F238E27FC236}">
                <a16:creationId xmlns:a16="http://schemas.microsoft.com/office/drawing/2014/main" id="{F7831A55-EF01-429B-B069-8CAD84C81937}"/>
              </a:ext>
            </a:extLst>
          </p:cNvPr>
          <p:cNvSpPr>
            <a:spLocks noGrp="1"/>
          </p:cNvSpPr>
          <p:nvPr>
            <p:custDataLst>
              <p:tags r:id="rId126"/>
            </p:custDataLst>
          </p:nvPr>
        </p:nvSpPr>
        <p:spPr bwMode="auto">
          <a:xfrm>
            <a:off x="7467601" y="525463"/>
            <a:ext cx="523875" cy="122238"/>
          </a:xfrm>
          <a:prstGeom prst="rect">
            <a:avLst/>
          </a:prstGeom>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545249B6-82BA-47AA-A969-A2495B3E51F2}" type="datetime'''''03-1''''1''''-''2''0''''''''''''''''''''''''''2''5'''">
              <a:rPr lang="da-DK" altLang="en-US" sz="800" smtClean="0">
                <a:latin typeface="+mn-lt"/>
              </a:rPr>
              <a:pPr/>
              <a:t>03-11-2025</a:t>
            </a:fld>
            <a:endParaRPr lang="da-DK" sz="800" dirty="0">
              <a:latin typeface="+mn-lt"/>
            </a:endParaRPr>
          </a:p>
        </p:txBody>
      </p:sp>
      <p:sp>
        <p:nvSpPr>
          <p:cNvPr id="8" name="Pladsholder til tekst 3"/>
          <p:cNvSpPr>
            <a:spLocks noGrp="1"/>
          </p:cNvSpPr>
          <p:nvPr>
            <p:custDataLst>
              <p:tags r:id="rId127"/>
            </p:custDataLst>
          </p:nvPr>
        </p:nvSpPr>
        <p:spPr bwMode="auto">
          <a:xfrm>
            <a:off x="425449" y="1204913"/>
            <a:ext cx="527050" cy="125413"/>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825" dirty="0">
                <a:solidFill>
                  <a:schemeClr val="bg1"/>
                </a:solidFill>
                <a:latin typeface="+mn-lt"/>
              </a:rPr>
              <a:t>Leverancer</a:t>
            </a:r>
            <a:endParaRPr lang="da-DK" sz="825" dirty="0">
              <a:solidFill>
                <a:schemeClr val="bg1"/>
              </a:solidFill>
              <a:latin typeface="+mn-lt"/>
            </a:endParaRPr>
          </a:p>
        </p:txBody>
      </p:sp>
      <p:sp>
        <p:nvSpPr>
          <p:cNvPr id="310" name="Pladsholder til tekst 3">
            <a:extLst>
              <a:ext uri="{FF2B5EF4-FFF2-40B4-BE49-F238E27FC236}">
                <a16:creationId xmlns:a16="http://schemas.microsoft.com/office/drawing/2014/main" id="{042D41EB-F8A6-481F-BB72-292CFB6D3DC7}"/>
              </a:ext>
            </a:extLst>
          </p:cNvPr>
          <p:cNvSpPr>
            <a:spLocks noGrp="1"/>
          </p:cNvSpPr>
          <p:nvPr>
            <p:custDataLst>
              <p:tags r:id="rId128"/>
            </p:custDataLst>
          </p:nvPr>
        </p:nvSpPr>
        <p:spPr bwMode="auto">
          <a:xfrm>
            <a:off x="7927975" y="935038"/>
            <a:ext cx="523875" cy="122238"/>
          </a:xfrm>
          <a:prstGeom prst="rect">
            <a:avLst/>
          </a:prstGeom>
          <a:solidFill>
            <a:srgbClr val="DFE5EF"/>
          </a:solidFill>
          <a:ln>
            <a:noFill/>
          </a:ln>
          <a:effectLst/>
        </p:spPr>
        <p:txBody>
          <a:bodyPr vert="horz" wrap="none" lIns="0" tIns="0" rIns="0" bIns="0" rtlCol="0" anchor="t">
            <a:noAutofit/>
          </a:bodyPr>
          <a:lstStyle>
            <a:lvl1pPr marL="285750" indent="-285750" algn="l" defTabSz="818693" rtl="0" eaLnBrk="1" latinLnBrk="0" hangingPunct="1">
              <a:spcBef>
                <a:spcPct val="20000"/>
              </a:spcBef>
              <a:buFont typeface="Arial" panose="020B0604020202020204"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1pPr>
            <a:lvl2pPr marL="605908" indent="-285750" algn="l" defTabSz="818693" rtl="0" eaLnBrk="1" latinLnBrk="0" hangingPunct="1">
              <a:spcBef>
                <a:spcPct val="20000"/>
              </a:spcBef>
              <a:buFont typeface="Segoe UI Semilight" panose="020B0402040204020203" pitchFamily="34" charset="0"/>
              <a:buChar char="−"/>
              <a:defRPr sz="1400" kern="1200" baseline="0">
                <a:solidFill>
                  <a:schemeClr val="tx1"/>
                </a:solidFill>
                <a:latin typeface="Segoe UI Semilight" panose="020B0402040204020203" pitchFamily="34" charset="0"/>
                <a:ea typeface="+mn-ea"/>
                <a:cs typeface="Segoe UI Semilight" panose="020B0402040204020203" pitchFamily="34" charset="0"/>
              </a:defRPr>
            </a:lvl2pPr>
            <a:lvl3pPr marL="828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1080000" indent="-204673" algn="l" defTabSz="818693" rtl="0" eaLnBrk="1" latinLnBrk="0" hangingPunct="1">
              <a:spcBef>
                <a:spcPct val="20000"/>
              </a:spcBef>
              <a:buFont typeface="Arial" panose="020B0604020202020204"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1377077" indent="-285750" algn="l" defTabSz="818693" rtl="0" eaLnBrk="1" latinLnBrk="0" hangingPunct="1">
              <a:spcBef>
                <a:spcPct val="20000"/>
              </a:spcBef>
              <a:buFont typeface="Courier New" panose="02070309020205020404" pitchFamily="49" charset="0"/>
              <a:buChar char="o"/>
              <a:defRPr sz="1400" kern="1200">
                <a:solidFill>
                  <a:schemeClr val="tx1"/>
                </a:solidFill>
                <a:latin typeface="Segoe UI Semilight" panose="020B0402040204020203" pitchFamily="34" charset="0"/>
                <a:ea typeface="+mn-ea"/>
                <a:cs typeface="Segoe UI Semilight" panose="020B0402040204020203" pitchFamily="34" charset="0"/>
              </a:defRPr>
            </a:lvl5pPr>
            <a:lvl6pPr marL="1584000" indent="-204673" algn="l" defTabSz="818693" rtl="0" eaLnBrk="1" latinLnBrk="0" hangingPunct="1">
              <a:spcBef>
                <a:spcPct val="20000"/>
              </a:spcBef>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6pPr>
            <a:lvl7pPr marL="2660753"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70100"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79446" indent="-204673" algn="l" defTabSz="818693"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ct val="0"/>
              </a:spcBef>
              <a:spcAft>
                <a:spcPct val="0"/>
              </a:spcAft>
              <a:buNone/>
            </a:pPr>
            <a:fld id="{A24DE2C2-4CE2-4550-A3DB-95511FC6093D}" type="datetime'''''''0''2''''''''-''1''2''-''''''''''2025'''''''''''''''''''">
              <a:rPr lang="da-DK" altLang="en-US" sz="800" smtClean="0">
                <a:latin typeface="+mn-lt"/>
              </a:rPr>
              <a:pPr/>
              <a:t>02-12-2025</a:t>
            </a:fld>
            <a:endParaRPr lang="da-DK" sz="800" dirty="0">
              <a:latin typeface="+mn-lt"/>
            </a:endParaRPr>
          </a:p>
        </p:txBody>
      </p:sp>
      <p:sp>
        <p:nvSpPr>
          <p:cNvPr id="12" name="Pladsholder til tekst 3"/>
          <p:cNvSpPr>
            <a:spLocks noGrp="1"/>
          </p:cNvSpPr>
          <p:nvPr>
            <p:custDataLst>
              <p:tags r:id="rId129"/>
            </p:custDataLst>
          </p:nvPr>
        </p:nvSpPr>
        <p:spPr bwMode="auto">
          <a:xfrm>
            <a:off x="425450" y="3108325"/>
            <a:ext cx="1868488" cy="18415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4: </a:t>
            </a:r>
            <a:r>
              <a:rPr lang="da-DK" sz="600" dirty="0">
                <a:solidFill>
                  <a:schemeClr val="dk1"/>
                </a:solidFill>
                <a:latin typeface="+mj-lt"/>
              </a:rPr>
              <a:t>Anbefaling om nemmere adgang til data </a:t>
            </a:r>
          </a:p>
          <a:p>
            <a:pPr marL="0" indent="0">
              <a:spcBef>
                <a:spcPct val="0"/>
              </a:spcBef>
              <a:spcAft>
                <a:spcPct val="0"/>
              </a:spcAft>
              <a:buNone/>
            </a:pPr>
            <a:r>
              <a:rPr lang="da-DK" sz="600" dirty="0">
                <a:solidFill>
                  <a:schemeClr val="dk1"/>
                </a:solidFill>
                <a:latin typeface="+mj-lt"/>
              </a:rPr>
              <a:t>om vand for tredjeparter</a:t>
            </a:r>
          </a:p>
        </p:txBody>
      </p:sp>
      <p:sp>
        <p:nvSpPr>
          <p:cNvPr id="10" name="Pladsholder til tekst 3"/>
          <p:cNvSpPr>
            <a:spLocks noGrp="1"/>
          </p:cNvSpPr>
          <p:nvPr>
            <p:custDataLst>
              <p:tags r:id="rId130"/>
            </p:custDataLst>
          </p:nvPr>
        </p:nvSpPr>
        <p:spPr bwMode="auto">
          <a:xfrm>
            <a:off x="425450" y="2081213"/>
            <a:ext cx="1385888" cy="2762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t">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600" b="1" dirty="0">
                <a:latin typeface="+mj-lt"/>
              </a:rPr>
              <a:t>Leverance 2: </a:t>
            </a:r>
            <a:r>
              <a:rPr lang="da-DK" sz="600" dirty="0">
                <a:latin typeface="+mj-lt"/>
              </a:rPr>
              <a:t>Redegørelse for regler for </a:t>
            </a:r>
          </a:p>
          <a:p>
            <a:pPr marL="0" indent="0">
              <a:spcBef>
                <a:spcPct val="0"/>
              </a:spcBef>
              <a:spcAft>
                <a:spcPct val="0"/>
              </a:spcAft>
              <a:buNone/>
            </a:pPr>
            <a:r>
              <a:rPr lang="da-DK" sz="600" dirty="0">
                <a:latin typeface="+mj-lt"/>
              </a:rPr>
              <a:t>vandselskabers finansiering af data- og </a:t>
            </a:r>
          </a:p>
          <a:p>
            <a:pPr marL="0" indent="0">
              <a:spcBef>
                <a:spcPct val="0"/>
              </a:spcBef>
              <a:spcAft>
                <a:spcPct val="0"/>
              </a:spcAft>
              <a:buNone/>
            </a:pPr>
            <a:r>
              <a:rPr lang="da-DK" sz="600" dirty="0">
                <a:latin typeface="+mj-lt"/>
              </a:rPr>
              <a:t>digitaliseringsaktiviteter</a:t>
            </a:r>
          </a:p>
        </p:txBody>
      </p:sp>
      <p:sp>
        <p:nvSpPr>
          <p:cNvPr id="13" name="Pladsholder til tekst 3"/>
          <p:cNvSpPr>
            <a:spLocks noGrp="1"/>
          </p:cNvSpPr>
          <p:nvPr>
            <p:custDataLst>
              <p:tags r:id="rId131"/>
            </p:custDataLst>
          </p:nvPr>
        </p:nvSpPr>
        <p:spPr bwMode="auto">
          <a:xfrm>
            <a:off x="425449" y="68263"/>
            <a:ext cx="1449388" cy="160338"/>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rtlCol="0" anchor="b">
            <a:noAutofit/>
          </a:bodyPr>
          <a:lst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indent="0">
              <a:spcBef>
                <a:spcPct val="0"/>
              </a:spcBef>
              <a:spcAft>
                <a:spcPct val="0"/>
              </a:spcAft>
              <a:buNone/>
            </a:pPr>
            <a:r>
              <a:rPr lang="da-DK" altLang="en-US" sz="1050" b="1" dirty="0">
                <a:latin typeface="+mn-lt"/>
              </a:rPr>
              <a:t>Tidsplan for vand-DUG</a:t>
            </a:r>
            <a:endParaRPr lang="da-DK" sz="1050" b="1" dirty="0">
              <a:latin typeface="+mn-lt"/>
            </a:endParaRPr>
          </a:p>
        </p:txBody>
      </p:sp>
      <p:sp>
        <p:nvSpPr>
          <p:cNvPr id="204" name="Afrundet rektangel 203"/>
          <p:cNvSpPr/>
          <p:nvPr/>
        </p:nvSpPr>
        <p:spPr>
          <a:xfrm>
            <a:off x="353616" y="4461638"/>
            <a:ext cx="458500" cy="87284"/>
          </a:xfrm>
          <a:prstGeom prst="roundRect">
            <a:avLst/>
          </a:prstGeom>
          <a:solidFill>
            <a:srgbClr val="AED9DE"/>
          </a:solidFill>
          <a:ln>
            <a:solidFill>
              <a:srgbClr val="AED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200" dirty="0"/>
          </a:p>
        </p:txBody>
      </p:sp>
      <p:sp>
        <p:nvSpPr>
          <p:cNvPr id="215" name="Rektangel 214"/>
          <p:cNvSpPr/>
          <p:nvPr/>
        </p:nvSpPr>
        <p:spPr>
          <a:xfrm>
            <a:off x="2743078" y="4385059"/>
            <a:ext cx="429926" cy="207749"/>
          </a:xfrm>
          <a:prstGeom prst="rect">
            <a:avLst/>
          </a:prstGeom>
        </p:spPr>
        <p:txBody>
          <a:bodyPr wrap="none">
            <a:spAutoFit/>
          </a:bodyPr>
          <a:lstStyle/>
          <a:p>
            <a:r>
              <a:rPr lang="da-DK" sz="750" dirty="0"/>
              <a:t>Møde</a:t>
            </a:r>
          </a:p>
        </p:txBody>
      </p:sp>
      <p:sp>
        <p:nvSpPr>
          <p:cNvPr id="181" name="Tekstfelt 180"/>
          <p:cNvSpPr txBox="1"/>
          <p:nvPr/>
        </p:nvSpPr>
        <p:spPr>
          <a:xfrm>
            <a:off x="841272" y="4405143"/>
            <a:ext cx="1514475" cy="215444"/>
          </a:xfrm>
          <a:prstGeom prst="rect">
            <a:avLst/>
          </a:prstGeom>
          <a:noFill/>
        </p:spPr>
        <p:txBody>
          <a:bodyPr wrap="square" rtlCol="0">
            <a:spAutoFit/>
          </a:bodyPr>
          <a:lstStyle/>
          <a:p>
            <a:r>
              <a:rPr lang="da-DK" sz="750" dirty="0"/>
              <a:t>Leverance igangsættes</a:t>
            </a:r>
          </a:p>
        </p:txBody>
      </p:sp>
      <p:sp>
        <p:nvSpPr>
          <p:cNvPr id="297" name="Rektangel 296"/>
          <p:cNvSpPr/>
          <p:nvPr/>
        </p:nvSpPr>
        <p:spPr>
          <a:xfrm>
            <a:off x="2137987" y="4126354"/>
            <a:ext cx="568265" cy="87284"/>
          </a:xfrm>
          <a:prstGeom prst="rect">
            <a:avLst/>
          </a:prstGeom>
          <a:solidFill>
            <a:srgbClr val="0097A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98" name="Rektangel 297"/>
          <p:cNvSpPr/>
          <p:nvPr/>
        </p:nvSpPr>
        <p:spPr>
          <a:xfrm>
            <a:off x="2743078" y="4055647"/>
            <a:ext cx="1128835" cy="207749"/>
          </a:xfrm>
          <a:prstGeom prst="rect">
            <a:avLst/>
          </a:prstGeom>
        </p:spPr>
        <p:txBody>
          <a:bodyPr wrap="none">
            <a:spAutoFit/>
          </a:bodyPr>
          <a:lstStyle/>
          <a:p>
            <a:r>
              <a:rPr lang="da-DK" sz="750" dirty="0"/>
              <a:t>Leverance udarbejdes</a:t>
            </a:r>
          </a:p>
        </p:txBody>
      </p:sp>
      <p:sp>
        <p:nvSpPr>
          <p:cNvPr id="317" name="Ligebenet trekant 316"/>
          <p:cNvSpPr/>
          <p:nvPr/>
        </p:nvSpPr>
        <p:spPr>
          <a:xfrm>
            <a:off x="2355747" y="4385059"/>
            <a:ext cx="184150" cy="14377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0" name="Rombe 19"/>
          <p:cNvSpPr/>
          <p:nvPr/>
        </p:nvSpPr>
        <p:spPr>
          <a:xfrm>
            <a:off x="508155" y="4100812"/>
            <a:ext cx="149422" cy="148254"/>
          </a:xfrm>
          <a:prstGeom prst="diamon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5" name="Tekstfelt 134"/>
          <p:cNvSpPr txBox="1"/>
          <p:nvPr/>
        </p:nvSpPr>
        <p:spPr>
          <a:xfrm>
            <a:off x="841272" y="4047952"/>
            <a:ext cx="1514475" cy="215444"/>
          </a:xfrm>
          <a:prstGeom prst="rect">
            <a:avLst/>
          </a:prstGeom>
          <a:noFill/>
        </p:spPr>
        <p:txBody>
          <a:bodyPr wrap="square" rtlCol="0">
            <a:spAutoFit/>
          </a:bodyPr>
          <a:lstStyle/>
          <a:p>
            <a:r>
              <a:rPr lang="da-DK" sz="750" dirty="0"/>
              <a:t>Leverance afsluttes</a:t>
            </a:r>
          </a:p>
        </p:txBody>
      </p:sp>
      <p:sp>
        <p:nvSpPr>
          <p:cNvPr id="141" name="Rektangel 140"/>
          <p:cNvSpPr/>
          <p:nvPr/>
        </p:nvSpPr>
        <p:spPr>
          <a:xfrm>
            <a:off x="4002087" y="4117857"/>
            <a:ext cx="568265" cy="87284"/>
          </a:xfrm>
          <a:prstGeom prst="rect">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42" name="Rektangel 141"/>
          <p:cNvSpPr/>
          <p:nvPr/>
        </p:nvSpPr>
        <p:spPr>
          <a:xfrm>
            <a:off x="4623173" y="4066121"/>
            <a:ext cx="1569660" cy="207749"/>
          </a:xfrm>
          <a:prstGeom prst="rect">
            <a:avLst/>
          </a:prstGeom>
        </p:spPr>
        <p:txBody>
          <a:bodyPr wrap="none">
            <a:spAutoFit/>
          </a:bodyPr>
          <a:lstStyle/>
          <a:p>
            <a:r>
              <a:rPr lang="da-DK" sz="750" dirty="0"/>
              <a:t>Tidspunkt for afslutning uafklaret</a:t>
            </a:r>
          </a:p>
        </p:txBody>
      </p:sp>
    </p:spTree>
    <p:extLst>
      <p:ext uri="{BB962C8B-B14F-4D97-AF65-F5344CB8AC3E}">
        <p14:creationId xmlns:p14="http://schemas.microsoft.com/office/powerpoint/2010/main" val="1604592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58&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quot;&gt;&lt;elem m_fUsage=&quot;5.69532790000000055386E+00&quot;&gt;&lt;m_msothmcolidx val=&quot;0&quot;/&gt;&lt;m_rgb r=&quot;AE&quot; g=&quot;D9&quot; b=&quot;DE&quot;/&gt;&lt;/elem&gt;&lt;/m_vecMRU&gt;&lt;/m_mruColor&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pmHKDZ3p_V3DJEb.gCTRB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njOavftt3lv2GeUuXkeLg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vtaAeBzQ.G.BXpNw_UIkW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ynCiBnL719ScB69lYzID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xa9CwY1N3sZmYDCCQGTU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J5Ip5sPLRZuXx123OUnhG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pxU0qLHDhuOoIxXzTNf3F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Io4SHCzc0F1yWQKdSC4BK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vll.81FxsQqUqSSgnxaOt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RQgK2YwxLPbzWssg912FS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sX_8qQL91jM4e5BuM3gXp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yCsMNGmPC3AbJ1ttrdHf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38mNJs6PILMSDHs.TYcFI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xeuVgt4UW.YlNAitJFs5n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NDRE.IRnMKa8tQvKDlRqo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cVLNVa919ZPA9gljOz0_s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YEh4xXLrIHr0MmpZkjVMy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Ky.6bbAf.HW1GKNlg.q4P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tHY9rozQqNNvW5sHSs2IM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jcyTMevo8_aJUq_NzLY7T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wFpMnYuizo7AQnIynn01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4girWbNExIAizTS.MRcyb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mA4NOkT9.xT_xZpm_b2F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kDJ39bmA5C5g8u9cla47RQ"/>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KASbxAVxJlRMhVAArie53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Mc5BCzXZLZvMdbkE.R41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XTOokjTFZGOASVsRSYvO1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en0P1114d8PIHjSYoyKSb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ZW47RbU_oebQ3HaWSrV0s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Gbo2QmeLRLrWsUJf_OzZ3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HxQWXoLQnywCAGMNkgx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OSDkQ54kC_T_ynRL5ChE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y42dgr9h_aLmFPUkN6l3p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PJgtieID72nbR.PIiauHi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OGQdd61zwSbcJJfFtaGrQ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W2njEp4cbIjDsNfpAJenR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PBQ_YKma3g8Y.PHxj_zQX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ZxxCeDqRhElKamcUlLom9A"/>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y5xJ4C0YB2MPNnryHUk6W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fUrc2L8mBXPJASY0zGGtm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vNfoWbW3vIPgeD9VE2eYt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G4NDEe4ue8nwm3_ClrV7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4o7pnFPe7cYbIBfkYc0r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0R8iG1Ajfl.Jefzsv5no2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CjYZxgoTF2jMyvjTVT71i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VARS98rG3IzI4BISj9e9h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cTUXyck1S5LbbKUREjlR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9lLVN15ML3RQoZHoiTQ_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GCh859ekBWNKoq3E9lXJa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ShB7VU8JHz.pqGmSOSN0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8gVWXGPoqopz8lYKMgHWp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7rpEY9w368uz5lyw3hD9s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3hBMTNUBWM4YcY75r25I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2cnKE7V977xPnavzzNwQm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KoD3xJc.w43imuvGjryxL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EXBUzIDcbdtJ97nYYzVjT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UI8RFniosVt7TuThQkZ5L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8Al6LGeoDYnu1i9bfBgGm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5yBHcilcBg7k.NXcIJeGC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CdgF8p.mKKXMknY6rxOr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kAbqN28pbtsZF10CKJ58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8zv4FKOcZvfrXaCKEAu5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63pKh_9FEliuDkODKwCVk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PKjvvEqLY6_8zaJQhgaXb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QsP2vcMRrZBPHAs6MHnrH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z6I5jv6IV4v9qjHzXlMl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CirzCc7z.tNpbeRggc9_N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oB96nKiU27j_DsNPuM5c5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LwNJOpxkmNQArL31Rk.4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Nn1vuGlUW1W.Zp0lX.Qk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RmxS7UHzMcoBJ201rQnGm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VusE2Z_Zrc5ZDpFmKLFOQ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WKqpoH04p.UBS.guyCvl3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0UtdKWkdpsWCiE640hax_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ZQhe4_Q06gtsZip9re21D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i8h_WawnG4NWjW1vt7lPC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FxYW_TTagtCal9xOaNRF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vHfxOp5EjbmwGdhBPeKcT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Ld7K45Cy6LUmdXQ0.Wx1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XkSH6NcInKsIYVd6uJ7uw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Fst6WoKJ6r_m97YV9ODzt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2NqKqt0b0NUvEaYYPieb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RKhtYe0WdJJOVKu5Y9i2D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JG6d05U53lfq9Rs8gw3Wx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_U4mY77mPCvaV2vlyCqse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fOey0Kca5SZBCquIEJ2T5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Cml7kyfPikFNuJgkhqMFB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RWgpg2pesQrVkWBNPfZk_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mYuXJ3WOEqRxVy8wReYto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WFtxuB5a8JFZiyb_Gffp3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dFMAtI_uSGF.mvvNmahC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aHy6po6HUgS2sCEatdHAA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KIRLGkNbegaMXvHm8Zq_c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wbnIVjxRUTztvMRg7JAO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hBlqcgfWwMYZiObVqnPY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EOJVg5826fNYMTAr4u1e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yYUmPUhg8KOvl3nCTP.A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GpbRCLJzFfz9V61Z5odjJ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clyPEPOwSS1XIJiZ0Eqn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Bs4i0TSdo5ujGbJ_ylPit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6iWdDrbHb6x8UZM7vyf0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E9qIF2LbAMavEjCjiY3anQ"/>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Qe9yZ8F4cHMMhQA5yg4Ao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JINT08eh.KHKNgSyQXgidQ"/>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48DpXvSrtmVztmw4.EMkb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1sgMCjnqhd5k2Dig1GUxc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140EtyYe3d_oh_DZZR5h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mD0gbZwOCzAYxNriD.vE5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rE2UjW4aZR1Rdb6AazF0G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pVdWipC69aBHUK7UJyGjp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cS2oHWnQvydu0OYvQPSkJQ"/>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x0hVbuTn_hiEYBvkV4263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xTAev4khfRQvNfznK7T1d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XbczcWL1ur1sd6uE3fOHL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93mqw.V_lM7EUCqax1C59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8nlPI9SJZJbJ8siqcJSx3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Yv9xnJM3SnBHQuFPSOV9.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T2VdezlCgASaCigFM2tVQ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JD2FL0cZ429TE7BB7SvwD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AcfjD8U55n_Qd.LQ70Jes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6Ple5PZiZkLYWl_HpEeq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r91SckF87FuOgJR62ges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Y6DglqW7EtY9uON9BUMV1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5tWb2uLMWWkNpJLWlp_oK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2MUafwvMmdqeei8C0ScYu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1F5J_OhPC4PZM77HPXFOt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41X25_YIR2bpbYCxQ9jP3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i.yKAIg5qpZ7L2xoebPlq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QKMlskgRQD9JPH93C.FZcQ"/>
</p:tagLst>
</file>

<file path=ppt/theme/theme1.xml><?xml version="1.0" encoding="utf-8"?>
<a:theme xmlns:a="http://schemas.openxmlformats.org/drawingml/2006/main" name="Forsid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EA205E57-627D-4AF0-B0F0-672DA86C22F0}"/>
    </a:ext>
  </a:extLst>
</a:theme>
</file>

<file path=ppt/theme/theme10.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3.xml><?xml version="1.0" encoding="utf-8"?>
<a:theme xmlns:a="http://schemas.openxmlformats.org/drawingml/2006/main" name="Billeder og tabel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BAA65660-E6BB-465B-A152-9F2F1EEA32E3}"/>
    </a:ext>
  </a:extLst>
</a:theme>
</file>

<file path=ppt/theme/theme4.xml><?xml version="1.0" encoding="utf-8"?>
<a:theme xmlns:a="http://schemas.openxmlformats.org/drawingml/2006/main" name="Faktabokse">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66ACEB40-88D1-4F35-9F05-DBF6CD8F2850}"/>
    </a:ext>
  </a:extLst>
</a:theme>
</file>

<file path=ppt/theme/theme5.xml><?xml version="1.0" encoding="utf-8"?>
<a:theme xmlns:a="http://schemas.openxmlformats.org/drawingml/2006/main" name="Faktacirkler">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7385111-FDB4-4AEB-BFEF-2257CA0DF633}"/>
    </a:ext>
  </a:extLst>
</a:theme>
</file>

<file path=ppt/theme/theme6.xml><?xml version="1.0" encoding="utf-8"?>
<a:theme xmlns:a="http://schemas.openxmlformats.org/drawingml/2006/main" name="Breaker, citat, pause og spørgsmål">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2B77B0AA-BA69-4589-ADAB-FEA21B730D69}"/>
    </a:ext>
  </a:extLst>
</a:theme>
</file>

<file path=ppt/theme/theme7.xml><?xml version="1.0" encoding="utf-8"?>
<a:theme xmlns:a="http://schemas.openxmlformats.org/drawingml/2006/main" name="Tak for i dag">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74ECC4EB-AF54-4665-B629-14667A9855AD}"/>
    </a:ext>
  </a:extLst>
</a:theme>
</file>

<file path=ppt/theme/theme8.xml><?xml version="1.0" encoding="utf-8"?>
<a:theme xmlns:a="http://schemas.openxmlformats.org/drawingml/2006/main" name="2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ppt/theme/theme9.xml><?xml version="1.0" encoding="utf-8"?>
<a:theme xmlns:a="http://schemas.openxmlformats.org/drawingml/2006/main" name="3_Tekst">
  <a:themeElements>
    <a:clrScheme name="EFKM">
      <a:dk1>
        <a:srgbClr val="000000"/>
      </a:dk1>
      <a:lt1>
        <a:sysClr val="window" lastClr="FFFFFF"/>
      </a:lt1>
      <a:dk2>
        <a:srgbClr val="1F497D"/>
      </a:dk2>
      <a:lt2>
        <a:srgbClr val="1DE2CD"/>
      </a:lt2>
      <a:accent1>
        <a:srgbClr val="0097A7"/>
      </a:accent1>
      <a:accent2>
        <a:srgbClr val="045C65"/>
      </a:accent2>
      <a:accent3>
        <a:srgbClr val="FF5252"/>
      </a:accent3>
      <a:accent4>
        <a:srgbClr val="673AB7"/>
      </a:accent4>
      <a:accent5>
        <a:srgbClr val="0C2D83"/>
      </a:accent5>
      <a:accent6>
        <a:srgbClr val="0091EA"/>
      </a:accent6>
      <a:hlink>
        <a:srgbClr val="0000FF"/>
      </a:hlink>
      <a:folHlink>
        <a:srgbClr val="800080"/>
      </a:folHlink>
    </a:clrScheme>
    <a:fontScheme name="EFKM">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DK.pptx [Skrivebeskyttet]" id="{8BE1FBE3-FA6C-48B2-B933-F9B0820E56CA}" vid="{03CCBBF3-D940-4F9A-B09D-D084B17351AD}"/>
    </a:ext>
  </a:extLst>
</a:theme>
</file>

<file path=docProps/app.xml><?xml version="1.0" encoding="utf-8"?>
<Properties xmlns="http://schemas.openxmlformats.org/officeDocument/2006/extended-properties" xmlns:vt="http://schemas.openxmlformats.org/officeDocument/2006/docPropsVTypes">
  <Template>cb853a8feec046cfa687c80a3dd6f03d</Template>
  <TotalTime>3569</TotalTime>
  <Words>393</Words>
  <Application>Microsoft Office PowerPoint</Application>
  <PresentationFormat>Skærmshow (16:9)</PresentationFormat>
  <Paragraphs>95</Paragraphs>
  <Slides>3</Slides>
  <Notes>0</Notes>
  <HiddenSlides>0</HiddenSlides>
  <MMClips>0</MMClips>
  <ScaleCrop>false</ScaleCrop>
  <HeadingPairs>
    <vt:vector size="8" baseType="variant">
      <vt:variant>
        <vt:lpstr>Benyttede skrifttyper</vt:lpstr>
      </vt:variant>
      <vt:variant>
        <vt:i4>7</vt:i4>
      </vt:variant>
      <vt:variant>
        <vt:lpstr>Tema</vt:lpstr>
      </vt:variant>
      <vt:variant>
        <vt:i4>9</vt:i4>
      </vt:variant>
      <vt:variant>
        <vt:lpstr>Integrerede OLE-servere</vt:lpstr>
      </vt:variant>
      <vt:variant>
        <vt:i4>1</vt:i4>
      </vt:variant>
      <vt:variant>
        <vt:lpstr>Slidetitler</vt:lpstr>
      </vt:variant>
      <vt:variant>
        <vt:i4>3</vt:i4>
      </vt:variant>
    </vt:vector>
  </HeadingPairs>
  <TitlesOfParts>
    <vt:vector size="20" baseType="lpstr">
      <vt:lpstr>Arial</vt:lpstr>
      <vt:lpstr>Barlow Light</vt:lpstr>
      <vt:lpstr>Calibri</vt:lpstr>
      <vt:lpstr>Courier New</vt:lpstr>
      <vt:lpstr>Roboto</vt:lpstr>
      <vt:lpstr>Segoe UI Semilight</vt:lpstr>
      <vt:lpstr>Segoe UI Symbol</vt:lpstr>
      <vt:lpstr>Forsider</vt:lpstr>
      <vt:lpstr>Tekst</vt:lpstr>
      <vt:lpstr>Billeder og tabeller</vt:lpstr>
      <vt:lpstr>Faktabokse</vt:lpstr>
      <vt:lpstr>Faktacirkler</vt:lpstr>
      <vt:lpstr>Breaker, citat, pause og spørgsmål</vt:lpstr>
      <vt:lpstr>Tak for i dag</vt:lpstr>
      <vt:lpstr>2_Tekst</vt:lpstr>
      <vt:lpstr>3_Tekst</vt:lpstr>
      <vt:lpstr>think-cell Slide</vt:lpstr>
      <vt:lpstr>PowerPoint-præsentation</vt:lpstr>
      <vt:lpstr>PowerPoint-præsentation</vt:lpstr>
      <vt:lpstr>PowerPoint-præsentation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Maiken Gro Duelund Gravgaard</dc:creator>
  <cp:lastModifiedBy>Helle Kirkedal</cp:lastModifiedBy>
  <cp:revision>444</cp:revision>
  <dcterms:created xsi:type="dcterms:W3CDTF">2022-11-30T09:35:01Z</dcterms:created>
  <dcterms:modified xsi:type="dcterms:W3CDTF">2025-05-12T10:43:31Z</dcterms:modified>
</cp:coreProperties>
</file>